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272" r:id="rId3"/>
    <p:sldId id="266" r:id="rId4"/>
    <p:sldId id="274" r:id="rId5"/>
    <p:sldId id="275" r:id="rId6"/>
    <p:sldId id="276" r:id="rId7"/>
    <p:sldId id="277" r:id="rId8"/>
    <p:sldId id="278" r:id="rId9"/>
    <p:sldId id="279" r:id="rId10"/>
    <p:sldId id="256" r:id="rId11"/>
    <p:sldId id="282" r:id="rId12"/>
    <p:sldId id="271" r:id="rId13"/>
    <p:sldId id="281" r:id="rId14"/>
    <p:sldId id="283" r:id="rId15"/>
    <p:sldId id="284" r:id="rId16"/>
    <p:sldId id="291" r:id="rId17"/>
    <p:sldId id="292" r:id="rId18"/>
    <p:sldId id="287" r:id="rId19"/>
    <p:sldId id="293" r:id="rId20"/>
    <p:sldId id="28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206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6395" autoAdjust="0"/>
  </p:normalViewPr>
  <p:slideViewPr>
    <p:cSldViewPr snapToGrid="0">
      <p:cViewPr varScale="1">
        <p:scale>
          <a:sx n="88" d="100"/>
          <a:sy n="88" d="100"/>
        </p:scale>
        <p:origin x="2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7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98AE9-BE7B-4071-9C05-454CCD8D15FC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C099-C07E-4830-965E-FC7D37EF1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47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5A06-7FFE-49D6-B70B-23616CFDCDF5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3E85E-86EB-4A7A-B905-1C6A8B2A27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69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16283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365861"/>
      </p:ext>
    </p:extLst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133887"/>
      </p:ext>
    </p:extLst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88820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101689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91544"/>
      </p:ext>
    </p:extLst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890806"/>
      </p:ext>
    </p:extLst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838903"/>
      </p:ext>
    </p:extLst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68589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703933"/>
      </p:ext>
    </p:extLst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E7-19C8-4FD6-918C-4792BBF8595F}" type="datetimeFigureOut">
              <a:rPr lang="en-AU" smtClean="0"/>
              <a:t>8/11/2018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5EE4-5F01-40C7-9EDA-7FE11DFEBA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745794"/>
      </p:ext>
    </p:extLst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fld id="{25DA70E7-19C8-4FD6-918C-4792BBF8595F}" type="datetimeFigureOut">
              <a:rPr lang="en-AU" smtClean="0"/>
              <a:pPr/>
              <a:t>8/11/2018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fld id="{84BC5EE4-5F01-40C7-9EDA-7FE11DFEBA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52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Print" panose="020006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4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16.mp3" Type="http://schemas.openxmlformats.org/officeDocument/2006/relationships/audio"/><Relationship Id="rId1" Target="../media/media16.mp3" Type="http://schemas.microsoft.com/office/2007/relationships/media"/><Relationship Id="rId5" Target="../media/image15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13" Type="http://schemas.openxmlformats.org/officeDocument/2006/relationships/image" Target="../media/image16.png"/><Relationship Id="rId3" Type="http://schemas.microsoft.com/office/2007/relationships/media" Target="../media/media18.mp3"/><Relationship Id="rId7" Type="http://schemas.microsoft.com/office/2007/relationships/media" Target="../media/media20.mp3"/><Relationship Id="rId12" Type="http://schemas.openxmlformats.org/officeDocument/2006/relationships/image" Target="../media/image1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slideLayout" Target="../slideLayouts/slideLayout7.xml"/><Relationship Id="rId5" Type="http://schemas.microsoft.com/office/2007/relationships/media" Target="../media/media19.mp3"/><Relationship Id="rId10" Type="http://schemas.openxmlformats.org/officeDocument/2006/relationships/audio" Target="../media/media21.mp3"/><Relationship Id="rId4" Type="http://schemas.openxmlformats.org/officeDocument/2006/relationships/audio" Target="../media/media18.mp3"/><Relationship Id="rId9" Type="http://schemas.microsoft.com/office/2007/relationships/media" Target="../media/media21.mp3"/></Relationships>
</file>

<file path=ppt/slides/_rels/slide16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22.mp3" Type="http://schemas.openxmlformats.org/officeDocument/2006/relationships/audio"/><Relationship Id="rId1" Target="../media/media22.mp3" Type="http://schemas.microsoft.com/office/2007/relationships/media"/><Relationship Id="rId5" Target="../media/image17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23.mp3" Type="http://schemas.openxmlformats.org/officeDocument/2006/relationships/audio"/><Relationship Id="rId1" Target="../media/media23.mp3" Type="http://schemas.microsoft.com/office/2007/relationships/media"/><Relationship Id="rId5" Target="../media/image17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9.xml.rels><?xml version="1.0" encoding="UTF-8" standalone="yes" ?><Relationships xmlns="http://schemas.openxmlformats.org/package/2006/relationships"><Relationship Id="rId3" Target="../media/media26.mp3" Type="http://schemas.microsoft.com/office/2007/relationships/media"/><Relationship Id="rId7" Target="../media/image19.jpeg" Type="http://schemas.openxmlformats.org/officeDocument/2006/relationships/image"/><Relationship Id="rId2" Target="../media/media25.mp3" Type="http://schemas.openxmlformats.org/officeDocument/2006/relationships/audio"/><Relationship Id="rId1" Target="../media/media25.mp3" Type="http://schemas.microsoft.com/office/2007/relationships/media"/><Relationship Id="rId6" Target="../media/image1.png" Type="http://schemas.openxmlformats.org/officeDocument/2006/relationships/image"/><Relationship Id="rId5" Target="../slideLayouts/slideLayout7.xml" Type="http://schemas.openxmlformats.org/officeDocument/2006/relationships/slideLayout"/><Relationship Id="rId4" Target="../media/media26.mp3" Type="http://schemas.openxmlformats.org/officeDocument/2006/relationships/audio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7" Type="http://schemas.openxmlformats.org/officeDocument/2006/relationships/image" Target="../media/image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p3"/></Relationships>
</file>

<file path=ppt/slides/_rels/slide8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0.mp3" Type="http://schemas.openxmlformats.org/officeDocument/2006/relationships/audio"/><Relationship Id="rId1" Target="../media/media10.mp3" Type="http://schemas.microsoft.com/office/2007/relationships/media"/><Relationship Id="rId5" Target="../media/image9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_schumann_op68no3_humming_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60665" y="1692007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25" y="878165"/>
            <a:ext cx="3844150" cy="36938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9501" y="4833219"/>
            <a:ext cx="100129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smtClean="0">
                <a:ln/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Pitch Presentation</a:t>
            </a:r>
            <a:endParaRPr lang="en-US" sz="8000" b="1" cap="none" spc="0" dirty="0">
              <a:ln/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391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193" cy="685800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flipV="1">
            <a:off x="3712028" y="1517495"/>
            <a:ext cx="1796143" cy="1910631"/>
          </a:xfrm>
          <a:prstGeom prst="arc">
            <a:avLst>
              <a:gd name="adj1" fmla="val 16200000"/>
              <a:gd name="adj2" fmla="val 116489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3215448" y="416160"/>
            <a:ext cx="5421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Segoe Print" panose="02000600000000000000" pitchFamily="2" charset="0"/>
              </a:rPr>
              <a:t>This </a:t>
            </a:r>
            <a:r>
              <a:rPr lang="en-AU" sz="2800" b="1" dirty="0">
                <a:latin typeface="Segoe Print" panose="02000600000000000000" pitchFamily="2" charset="0"/>
              </a:rPr>
              <a:t>i</a:t>
            </a:r>
            <a:r>
              <a:rPr lang="en-AU" sz="2800" b="1" dirty="0" smtClean="0">
                <a:latin typeface="Segoe Print" panose="02000600000000000000" pitchFamily="2" charset="0"/>
              </a:rPr>
              <a:t>s so important, as music builds confidence and self expression, and greatly enhances academic learning!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  <p:pic>
        <p:nvPicPr>
          <p:cNvPr id="3" name="This is so important, as music builds confidence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4356" y="4210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454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2661719" y="1968644"/>
            <a:ext cx="1530035" cy="185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40727" y="583649"/>
            <a:ext cx="534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Segoe Print" panose="02000600000000000000" pitchFamily="2" charset="0"/>
              </a:rPr>
              <a:t>This is what the Ensembles Adjudicator had to say about the Festival…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  <p:pic>
        <p:nvPicPr>
          <p:cNvPr id="5" name="This is what the Ensembles Adjudicator had to s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5200" y="51839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098" cy="68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944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iner - The Monasch Youth Music Festival dos an emiesing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0891" y="448729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9043" y="6305846"/>
            <a:ext cx="7718780" cy="369332"/>
          </a:xfrm>
          <a:prstGeom prst="rect">
            <a:avLst/>
          </a:prstGeom>
          <a:solidFill>
            <a:srgbClr val="00206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AU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dirty="0">
                <a:solidFill>
                  <a:schemeClr val="bg1"/>
                </a:solidFill>
                <a:latin typeface="Segoe Print" panose="02000600000000000000" pitchFamily="2" charset="0"/>
              </a:rPr>
              <a:t> Mario </a:t>
            </a:r>
            <a:r>
              <a:rPr lang="en-AU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Dobernig</a:t>
            </a:r>
            <a:r>
              <a:rPr lang="en-AU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, Ensembles Adjudicator at the 2018 MYMF </a:t>
            </a:r>
            <a:endParaRPr lang="en-AU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989" y="701643"/>
            <a:ext cx="5457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The Monash Youth Music Festival does an amazing job giving all children </a:t>
            </a:r>
            <a:r>
              <a:rPr lang="en-A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an opportunity </a:t>
            </a:r>
            <a:r>
              <a:rPr lang="en-AU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to shine.</a:t>
            </a:r>
          </a:p>
        </p:txBody>
      </p:sp>
    </p:spTree>
    <p:extLst>
      <p:ext uri="{BB962C8B-B14F-4D97-AF65-F5344CB8AC3E}">
        <p14:creationId xmlns:p14="http://schemas.microsoft.com/office/powerpoint/2010/main" val="144505246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oday, ei sau the super sztars ov the fjutsc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3585" y="5358441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8571" y="1371600"/>
            <a:ext cx="4517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Today I saw the superstars of the future!</a:t>
            </a:r>
            <a:endParaRPr lang="en-AU" sz="4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043" y="6305846"/>
            <a:ext cx="7718780" cy="369332"/>
          </a:xfrm>
          <a:prstGeom prst="rect">
            <a:avLst/>
          </a:prstGeom>
          <a:solidFill>
            <a:srgbClr val="00206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AU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dirty="0">
                <a:solidFill>
                  <a:schemeClr val="bg1"/>
                </a:solidFill>
                <a:latin typeface="Segoe Print" panose="02000600000000000000" pitchFamily="2" charset="0"/>
              </a:rPr>
              <a:t> Mario </a:t>
            </a:r>
            <a:r>
              <a:rPr lang="en-AU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Dobernig</a:t>
            </a:r>
            <a:r>
              <a:rPr lang="en-AU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, Ensembles Adjudicator at the 2018 MYMF </a:t>
            </a:r>
            <a:endParaRPr lang="en-AU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5453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4550" y="937653"/>
            <a:ext cx="38386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Segoe Print" panose="02000600000000000000" pitchFamily="2" charset="0"/>
              </a:rPr>
              <a:t>So thanks to the Pinewood Community Bank and our Pitch Partners, they were able to launch 5 new, fun and inclusive music events for kids of all standards. 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  <p:pic>
        <p:nvPicPr>
          <p:cNvPr id="6" name="So, thanks to the Pynewood Community Bank and 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3680" y="562633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" y="1341121"/>
            <a:ext cx="7487193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7070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nd in return, we received print advertising in 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15377" y="1108784"/>
            <a:ext cx="609600" cy="609600"/>
          </a:xfrm>
          <a:prstGeom prst="rect">
            <a:avLst/>
          </a:prstGeom>
        </p:spPr>
      </p:pic>
      <p:pic>
        <p:nvPicPr>
          <p:cNvPr id="14" name="Mention in our two Sponsor's Banners, one at the 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15377" y="1891888"/>
            <a:ext cx="609600" cy="609600"/>
          </a:xfrm>
          <a:prstGeom prst="rect">
            <a:avLst/>
          </a:prstGeom>
        </p:spPr>
      </p:pic>
      <p:pic>
        <p:nvPicPr>
          <p:cNvPr id="15" name="Emm-see announcements acknowledging you at every 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15377" y="2674992"/>
            <a:ext cx="609600" cy="609600"/>
          </a:xfrm>
          <a:prstGeom prst="rect">
            <a:avLst/>
          </a:prstGeom>
        </p:spPr>
      </p:pic>
      <p:pic>
        <p:nvPicPr>
          <p:cNvPr id="16" name="Listing on the Sponsors page of their website.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15377" y="3350346"/>
            <a:ext cx="609600" cy="609600"/>
          </a:xfrm>
          <a:prstGeom prst="rect">
            <a:avLst/>
          </a:prstGeom>
        </p:spPr>
      </p:pic>
      <p:pic>
        <p:nvPicPr>
          <p:cNvPr id="17" name="And we were in the footer of every ee-newsletter 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15377" y="417595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" y="641166"/>
            <a:ext cx="11012678" cy="6216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350" y="416286"/>
            <a:ext cx="2860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Segoe Print" panose="02000600000000000000" pitchFamily="2" charset="0"/>
              </a:rPr>
              <a:t>And in return we receive…</a:t>
            </a:r>
          </a:p>
          <a:p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5509" y="1413584"/>
            <a:ext cx="3858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latin typeface="Segoe Print" panose="02000600000000000000" pitchFamily="2" charset="0"/>
              </a:rPr>
              <a:t>Print advertising </a:t>
            </a:r>
            <a:r>
              <a:rPr lang="en-AU" sz="2400" b="1" dirty="0">
                <a:latin typeface="Segoe Print" panose="02000600000000000000" pitchFamily="2" charset="0"/>
                <a:sym typeface="Wingdings" panose="05000000000000000000" pitchFamily="2" charset="2"/>
              </a:rPr>
              <a:t>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latin typeface="Segoe Print" panose="02000600000000000000" pitchFamily="2" charset="0"/>
                <a:sym typeface="Wingdings" panose="05000000000000000000" pitchFamily="2" charset="2"/>
              </a:rPr>
              <a:t>Sponsor’s Banners 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latin typeface="Segoe Print" panose="02000600000000000000" pitchFamily="2" charset="0"/>
                <a:sym typeface="Wingdings" panose="05000000000000000000" pitchFamily="2" charset="2"/>
              </a:rPr>
              <a:t>MC announcements 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latin typeface="Segoe Print" panose="02000600000000000000" pitchFamily="2" charset="0"/>
                <a:sym typeface="Wingdings" panose="05000000000000000000" pitchFamily="2" charset="2"/>
              </a:rPr>
              <a:t>MYMF Website 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latin typeface="Segoe Print" panose="02000600000000000000" pitchFamily="2" charset="0"/>
                <a:sym typeface="Wingdings" panose="05000000000000000000" pitchFamily="2" charset="2"/>
              </a:rPr>
              <a:t>Mention in e-News </a:t>
            </a:r>
            <a:endParaRPr lang="en-AU" sz="2400" b="1" dirty="0">
              <a:latin typeface="Segoe Print" panose="02000600000000000000" pitchFamily="2" charset="0"/>
            </a:endParaRP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56473332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10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86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ou might be surprised that Melbournians make o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799066"/>
            <a:ext cx="10058399" cy="6058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722" y="421076"/>
            <a:ext cx="61656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Segoe Print" panose="02000600000000000000" pitchFamily="2" charset="0"/>
              </a:rPr>
              <a:t>You might be surprised </a:t>
            </a:r>
            <a:r>
              <a:rPr lang="en-AU" sz="2800" b="1" dirty="0">
                <a:latin typeface="Segoe Print" panose="02000600000000000000" pitchFamily="2" charset="0"/>
              </a:rPr>
              <a:t>that Melbournians make </a:t>
            </a:r>
            <a:r>
              <a:rPr lang="en-AU" sz="2800" b="1" dirty="0" smtClean="0">
                <a:latin typeface="Segoe Print" panose="02000600000000000000" pitchFamily="2" charset="0"/>
              </a:rPr>
              <a:t>over 14 million </a:t>
            </a:r>
            <a:r>
              <a:rPr lang="en-AU" sz="2800" b="1" dirty="0">
                <a:latin typeface="Segoe Print" panose="02000600000000000000" pitchFamily="2" charset="0"/>
              </a:rPr>
              <a:t>visits to popular live music performances in Melbourne’s pubs, clubs, bars, concert halls, music theatre and Festival </a:t>
            </a:r>
            <a:r>
              <a:rPr lang="en-AU" sz="2800" b="1" dirty="0" smtClean="0">
                <a:latin typeface="Segoe Print" panose="02000600000000000000" pitchFamily="2" charset="0"/>
              </a:rPr>
              <a:t>venues per year.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9704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s is more than DOUBLE the total visits for all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8309" y="512078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1" y="799066"/>
            <a:ext cx="10058399" cy="6058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591" y="354574"/>
            <a:ext cx="6104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Segoe Print" panose="02000600000000000000" pitchFamily="2" charset="0"/>
              </a:rPr>
              <a:t>This </a:t>
            </a:r>
            <a:r>
              <a:rPr lang="en-AU" sz="2800" b="1" dirty="0">
                <a:latin typeface="Segoe Print" panose="02000600000000000000" pitchFamily="2" charset="0"/>
              </a:rPr>
              <a:t>is more than </a:t>
            </a:r>
            <a:r>
              <a:rPr lang="en-AU" sz="2800" b="1" dirty="0" smtClean="0">
                <a:latin typeface="Segoe Print" panose="02000600000000000000" pitchFamily="2" charset="0"/>
              </a:rPr>
              <a:t>DOUBLE </a:t>
            </a:r>
            <a:r>
              <a:rPr lang="en-AU" sz="2800" b="1" dirty="0">
                <a:latin typeface="Segoe Print" panose="02000600000000000000" pitchFamily="2" charset="0"/>
              </a:rPr>
              <a:t>the total </a:t>
            </a:r>
            <a:r>
              <a:rPr lang="en-AU" sz="2800" b="1" dirty="0" smtClean="0">
                <a:latin typeface="Segoe Print" panose="02000600000000000000" pitchFamily="2" charset="0"/>
              </a:rPr>
              <a:t>visits </a:t>
            </a:r>
            <a:r>
              <a:rPr lang="en-AU" sz="2800" b="1" dirty="0">
                <a:latin typeface="Segoe Print" panose="02000600000000000000" pitchFamily="2" charset="0"/>
              </a:rPr>
              <a:t>(5.9 </a:t>
            </a:r>
            <a:r>
              <a:rPr lang="en-AU" sz="2800" b="1" dirty="0" smtClean="0">
                <a:latin typeface="Segoe Print" panose="02000600000000000000" pitchFamily="2" charset="0"/>
              </a:rPr>
              <a:t>million) </a:t>
            </a:r>
            <a:r>
              <a:rPr lang="en-AU" sz="2800" b="1" dirty="0">
                <a:latin typeface="Segoe Print" panose="02000600000000000000" pitchFamily="2" charset="0"/>
              </a:rPr>
              <a:t>for all </a:t>
            </a:r>
            <a:r>
              <a:rPr lang="en-AU" sz="2800" b="1" dirty="0" smtClean="0">
                <a:latin typeface="Segoe Print" panose="02000600000000000000" pitchFamily="2" charset="0"/>
              </a:rPr>
              <a:t>footy games, NRL, A-League </a:t>
            </a:r>
            <a:r>
              <a:rPr lang="en-AU" sz="2800" b="1" dirty="0">
                <a:latin typeface="Segoe Print" panose="02000600000000000000" pitchFamily="2" charset="0"/>
              </a:rPr>
              <a:t>and Super Rugby </a:t>
            </a:r>
            <a:r>
              <a:rPr lang="en-AU" sz="2800" b="1" dirty="0" smtClean="0">
                <a:latin typeface="Segoe Print" panose="02000600000000000000" pitchFamily="2" charset="0"/>
              </a:rPr>
              <a:t>matches </a:t>
            </a:r>
            <a:r>
              <a:rPr lang="en-AU" sz="2800" b="1" dirty="0">
                <a:latin typeface="Segoe Print" panose="02000600000000000000" pitchFamily="2" charset="0"/>
              </a:rPr>
              <a:t>in Melbourne, plus the Spring Racing </a:t>
            </a:r>
            <a:r>
              <a:rPr lang="en-AU" sz="2800" b="1" dirty="0" smtClean="0">
                <a:latin typeface="Segoe Print" panose="02000600000000000000" pitchFamily="2" charset="0"/>
              </a:rPr>
              <a:t>Carnival!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81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ut so little is spent on grass roots music. And 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29800" y="4859867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78" y="520829"/>
            <a:ext cx="72852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Segoe Print" panose="02000600000000000000" pitchFamily="2" charset="0"/>
              </a:rPr>
              <a:t>But so little is spent on “grass roots” music. And the Monash Youth Music Festival is only one of a very few eisteddfods left in Melbourne to support young musicians.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  <p:sp>
        <p:nvSpPr>
          <p:cNvPr id="4" name="Arc 3"/>
          <p:cNvSpPr/>
          <p:nvPr/>
        </p:nvSpPr>
        <p:spPr>
          <a:xfrm flipV="1">
            <a:off x="3736967" y="2236124"/>
            <a:ext cx="1458488" cy="1951464"/>
          </a:xfrm>
          <a:prstGeom prst="arc">
            <a:avLst>
              <a:gd name="adj1" fmla="val 16200000"/>
              <a:gd name="adj2" fmla="val 83446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74734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ut they cant continue without funding to pay f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5570" y="6043246"/>
            <a:ext cx="609600" cy="609600"/>
          </a:xfrm>
          <a:prstGeom prst="rect">
            <a:avLst/>
          </a:prstGeom>
        </p:spPr>
      </p:pic>
      <p:pic>
        <p:nvPicPr>
          <p:cNvPr id="7" name="2-Lets keep this unique music festival, ALIVE!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4185" y="548926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"/>
            <a:ext cx="12192000" cy="6852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719" y="595644"/>
            <a:ext cx="7892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Segoe Print" panose="02000600000000000000" pitchFamily="2" charset="0"/>
              </a:rPr>
              <a:t>But they can’t continue without funding to pay for venue hire, music </a:t>
            </a:r>
            <a:r>
              <a:rPr lang="en-AU" sz="2800" b="1" dirty="0" smtClean="0">
                <a:latin typeface="Segoe Print" panose="02000600000000000000" pitchFamily="2" charset="0"/>
              </a:rPr>
              <a:t>adjudicators</a:t>
            </a:r>
            <a:r>
              <a:rPr lang="en-AU" sz="2800" b="1" dirty="0" smtClean="0">
                <a:latin typeface="Segoe Print" panose="02000600000000000000" pitchFamily="2" charset="0"/>
              </a:rPr>
              <a:t>, piano accompanists and printing costs!</a:t>
            </a:r>
          </a:p>
          <a:p>
            <a:r>
              <a:rPr lang="en-AU" sz="2800" b="1" dirty="0" smtClean="0">
                <a:latin typeface="Segoe Print" panose="02000600000000000000" pitchFamily="2" charset="0"/>
              </a:rPr>
              <a:t>Let’s keep this unique music festival alive!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flipV="1">
            <a:off x="1791789" y="1986742"/>
            <a:ext cx="1458488" cy="1951464"/>
          </a:xfrm>
          <a:prstGeom prst="arc">
            <a:avLst>
              <a:gd name="adj1" fmla="val 16200000"/>
              <a:gd name="adj2" fmla="val 83446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89816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yan - welcome to todays marketing mee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13410" y="551431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" y="0"/>
            <a:ext cx="12142733" cy="6854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950" y="665980"/>
            <a:ext cx="3934927" cy="4739759"/>
          </a:xfrm>
          <a:prstGeom prst="rect">
            <a:avLst/>
          </a:prstGeom>
          <a:noFill/>
          <a:scene3d>
            <a:camera prst="isometricOffAxis1Right">
              <a:rot lat="1200000" lon="210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6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WELCOME PINEWOOD COMMUNITY </a:t>
            </a:r>
          </a:p>
          <a:p>
            <a:pPr algn="ctr">
              <a:lnSpc>
                <a:spcPct val="150000"/>
              </a:lnSpc>
            </a:pPr>
            <a:r>
              <a:rPr lang="en-AU" sz="36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PITCH PARTNERS</a:t>
            </a:r>
            <a:r>
              <a:rPr lang="en-AU" sz="32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!</a:t>
            </a:r>
          </a:p>
          <a:p>
            <a:pPr algn="ctr"/>
            <a:endParaRPr lang="en-AU" sz="3200" b="1" dirty="0" smtClean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0418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 all Pynewood Community Pitch Partners, please 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2045" y="547551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8457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517536">
            <a:off x="1609898" y="1048905"/>
            <a:ext cx="2374389" cy="2461032"/>
          </a:xfrm>
          <a:custGeom>
            <a:avLst/>
            <a:gdLst>
              <a:gd name="connsiteX0" fmla="*/ 318560 w 1485682"/>
              <a:gd name="connsiteY0" fmla="*/ 1266438 h 1506468"/>
              <a:gd name="connsiteX1" fmla="*/ 299510 w 1485682"/>
              <a:gd name="connsiteY1" fmla="*/ 1258818 h 1506468"/>
              <a:gd name="connsiteX2" fmla="*/ 276650 w 1485682"/>
              <a:gd name="connsiteY2" fmla="*/ 1247388 h 1506468"/>
              <a:gd name="connsiteX3" fmla="*/ 189020 w 1485682"/>
              <a:gd name="connsiteY3" fmla="*/ 1251198 h 1506468"/>
              <a:gd name="connsiteX4" fmla="*/ 166160 w 1485682"/>
              <a:gd name="connsiteY4" fmla="*/ 1258818 h 1506468"/>
              <a:gd name="connsiteX5" fmla="*/ 131870 w 1485682"/>
              <a:gd name="connsiteY5" fmla="*/ 1277868 h 1506468"/>
              <a:gd name="connsiteX6" fmla="*/ 120440 w 1485682"/>
              <a:gd name="connsiteY6" fmla="*/ 1289298 h 1506468"/>
              <a:gd name="connsiteX7" fmla="*/ 109010 w 1485682"/>
              <a:gd name="connsiteY7" fmla="*/ 1293108 h 1506468"/>
              <a:gd name="connsiteX8" fmla="*/ 86150 w 1485682"/>
              <a:gd name="connsiteY8" fmla="*/ 1312158 h 1506468"/>
              <a:gd name="connsiteX9" fmla="*/ 78530 w 1485682"/>
              <a:gd name="connsiteY9" fmla="*/ 1335018 h 1506468"/>
              <a:gd name="connsiteX10" fmla="*/ 59480 w 1485682"/>
              <a:gd name="connsiteY10" fmla="*/ 1357878 h 1506468"/>
              <a:gd name="connsiteX11" fmla="*/ 40430 w 1485682"/>
              <a:gd name="connsiteY11" fmla="*/ 1392168 h 1506468"/>
              <a:gd name="connsiteX12" fmla="*/ 48050 w 1485682"/>
              <a:gd name="connsiteY12" fmla="*/ 1453128 h 1506468"/>
              <a:gd name="connsiteX13" fmla="*/ 55670 w 1485682"/>
              <a:gd name="connsiteY13" fmla="*/ 1475988 h 1506468"/>
              <a:gd name="connsiteX14" fmla="*/ 63290 w 1485682"/>
              <a:gd name="connsiteY14" fmla="*/ 1487418 h 1506468"/>
              <a:gd name="connsiteX15" fmla="*/ 86150 w 1485682"/>
              <a:gd name="connsiteY15" fmla="*/ 1495038 h 1506468"/>
              <a:gd name="connsiteX16" fmla="*/ 112820 w 1485682"/>
              <a:gd name="connsiteY16" fmla="*/ 1506468 h 1506468"/>
              <a:gd name="connsiteX17" fmla="*/ 208070 w 1485682"/>
              <a:gd name="connsiteY17" fmla="*/ 1502658 h 1506468"/>
              <a:gd name="connsiteX18" fmla="*/ 242360 w 1485682"/>
              <a:gd name="connsiteY18" fmla="*/ 1487418 h 1506468"/>
              <a:gd name="connsiteX19" fmla="*/ 257600 w 1485682"/>
              <a:gd name="connsiteY19" fmla="*/ 1483608 h 1506468"/>
              <a:gd name="connsiteX20" fmla="*/ 288080 w 1485682"/>
              <a:gd name="connsiteY20" fmla="*/ 1456938 h 1506468"/>
              <a:gd name="connsiteX21" fmla="*/ 299510 w 1485682"/>
              <a:gd name="connsiteY21" fmla="*/ 1449318 h 1506468"/>
              <a:gd name="connsiteX22" fmla="*/ 314750 w 1485682"/>
              <a:gd name="connsiteY22" fmla="*/ 1422648 h 1506468"/>
              <a:gd name="connsiteX23" fmla="*/ 322370 w 1485682"/>
              <a:gd name="connsiteY23" fmla="*/ 1411218 h 1506468"/>
              <a:gd name="connsiteX24" fmla="*/ 329990 w 1485682"/>
              <a:gd name="connsiteY24" fmla="*/ 1388358 h 1506468"/>
              <a:gd name="connsiteX25" fmla="*/ 333800 w 1485682"/>
              <a:gd name="connsiteY25" fmla="*/ 1354068 h 1506468"/>
              <a:gd name="connsiteX26" fmla="*/ 326180 w 1485682"/>
              <a:gd name="connsiteY26" fmla="*/ 1266438 h 1506468"/>
              <a:gd name="connsiteX27" fmla="*/ 322370 w 1485682"/>
              <a:gd name="connsiteY27" fmla="*/ 1255008 h 1506468"/>
              <a:gd name="connsiteX28" fmla="*/ 314750 w 1485682"/>
              <a:gd name="connsiteY28" fmla="*/ 1228338 h 1506468"/>
              <a:gd name="connsiteX29" fmla="*/ 310940 w 1485682"/>
              <a:gd name="connsiteY29" fmla="*/ 1197858 h 1506468"/>
              <a:gd name="connsiteX30" fmla="*/ 307130 w 1485682"/>
              <a:gd name="connsiteY30" fmla="*/ 1178808 h 1506468"/>
              <a:gd name="connsiteX31" fmla="*/ 303320 w 1485682"/>
              <a:gd name="connsiteY31" fmla="*/ 1125468 h 1506468"/>
              <a:gd name="connsiteX32" fmla="*/ 295700 w 1485682"/>
              <a:gd name="connsiteY32" fmla="*/ 1068318 h 1506468"/>
              <a:gd name="connsiteX33" fmla="*/ 291890 w 1485682"/>
              <a:gd name="connsiteY33" fmla="*/ 1037838 h 1506468"/>
              <a:gd name="connsiteX34" fmla="*/ 280460 w 1485682"/>
              <a:gd name="connsiteY34" fmla="*/ 995928 h 1506468"/>
              <a:gd name="connsiteX35" fmla="*/ 276650 w 1485682"/>
              <a:gd name="connsiteY35" fmla="*/ 980688 h 1506468"/>
              <a:gd name="connsiteX36" fmla="*/ 269030 w 1485682"/>
              <a:gd name="connsiteY36" fmla="*/ 957828 h 1506468"/>
              <a:gd name="connsiteX37" fmla="*/ 265220 w 1485682"/>
              <a:gd name="connsiteY37" fmla="*/ 942588 h 1506468"/>
              <a:gd name="connsiteX38" fmla="*/ 261410 w 1485682"/>
              <a:gd name="connsiteY38" fmla="*/ 923538 h 1506468"/>
              <a:gd name="connsiteX39" fmla="*/ 257600 w 1485682"/>
              <a:gd name="connsiteY39" fmla="*/ 912108 h 1506468"/>
              <a:gd name="connsiteX40" fmla="*/ 249980 w 1485682"/>
              <a:gd name="connsiteY40" fmla="*/ 858768 h 1506468"/>
              <a:gd name="connsiteX41" fmla="*/ 242360 w 1485682"/>
              <a:gd name="connsiteY41" fmla="*/ 809238 h 1506468"/>
              <a:gd name="connsiteX42" fmla="*/ 234740 w 1485682"/>
              <a:gd name="connsiteY42" fmla="*/ 752088 h 1506468"/>
              <a:gd name="connsiteX43" fmla="*/ 230930 w 1485682"/>
              <a:gd name="connsiteY43" fmla="*/ 713988 h 1506468"/>
              <a:gd name="connsiteX44" fmla="*/ 227120 w 1485682"/>
              <a:gd name="connsiteY44" fmla="*/ 698748 h 1506468"/>
              <a:gd name="connsiteX45" fmla="*/ 219500 w 1485682"/>
              <a:gd name="connsiteY45" fmla="*/ 645408 h 1506468"/>
              <a:gd name="connsiteX46" fmla="*/ 215690 w 1485682"/>
              <a:gd name="connsiteY46" fmla="*/ 618738 h 1506468"/>
              <a:gd name="connsiteX47" fmla="*/ 208070 w 1485682"/>
              <a:gd name="connsiteY47" fmla="*/ 584448 h 1506468"/>
              <a:gd name="connsiteX48" fmla="*/ 204260 w 1485682"/>
              <a:gd name="connsiteY48" fmla="*/ 546348 h 1506468"/>
              <a:gd name="connsiteX49" fmla="*/ 200450 w 1485682"/>
              <a:gd name="connsiteY49" fmla="*/ 531108 h 1506468"/>
              <a:gd name="connsiteX50" fmla="*/ 192830 w 1485682"/>
              <a:gd name="connsiteY50" fmla="*/ 485388 h 1506468"/>
              <a:gd name="connsiteX51" fmla="*/ 181400 w 1485682"/>
              <a:gd name="connsiteY51" fmla="*/ 420618 h 1506468"/>
              <a:gd name="connsiteX52" fmla="*/ 173780 w 1485682"/>
              <a:gd name="connsiteY52" fmla="*/ 374898 h 1506468"/>
              <a:gd name="connsiteX53" fmla="*/ 166160 w 1485682"/>
              <a:gd name="connsiteY53" fmla="*/ 329178 h 1506468"/>
              <a:gd name="connsiteX54" fmla="*/ 162350 w 1485682"/>
              <a:gd name="connsiteY54" fmla="*/ 313938 h 1506468"/>
              <a:gd name="connsiteX55" fmla="*/ 154730 w 1485682"/>
              <a:gd name="connsiteY55" fmla="*/ 298698 h 1506468"/>
              <a:gd name="connsiteX56" fmla="*/ 150920 w 1485682"/>
              <a:gd name="connsiteY56" fmla="*/ 287268 h 1506468"/>
              <a:gd name="connsiteX57" fmla="*/ 143300 w 1485682"/>
              <a:gd name="connsiteY57" fmla="*/ 272028 h 1506468"/>
              <a:gd name="connsiteX58" fmla="*/ 139490 w 1485682"/>
              <a:gd name="connsiteY58" fmla="*/ 260598 h 1506468"/>
              <a:gd name="connsiteX59" fmla="*/ 128060 w 1485682"/>
              <a:gd name="connsiteY59" fmla="*/ 233928 h 1506468"/>
              <a:gd name="connsiteX60" fmla="*/ 116630 w 1485682"/>
              <a:gd name="connsiteY60" fmla="*/ 207258 h 1506468"/>
              <a:gd name="connsiteX61" fmla="*/ 6140 w 1485682"/>
              <a:gd name="connsiteY61" fmla="*/ 211068 h 1506468"/>
              <a:gd name="connsiteX62" fmla="*/ 97580 w 1485682"/>
              <a:gd name="connsiteY62" fmla="*/ 207258 h 1506468"/>
              <a:gd name="connsiteX63" fmla="*/ 143300 w 1485682"/>
              <a:gd name="connsiteY63" fmla="*/ 195828 h 1506468"/>
              <a:gd name="connsiteX64" fmla="*/ 154730 w 1485682"/>
              <a:gd name="connsiteY64" fmla="*/ 192018 h 1506468"/>
              <a:gd name="connsiteX65" fmla="*/ 166160 w 1485682"/>
              <a:gd name="connsiteY65" fmla="*/ 184398 h 1506468"/>
              <a:gd name="connsiteX66" fmla="*/ 189020 w 1485682"/>
              <a:gd name="connsiteY66" fmla="*/ 176778 h 1506468"/>
              <a:gd name="connsiteX67" fmla="*/ 215690 w 1485682"/>
              <a:gd name="connsiteY67" fmla="*/ 169158 h 1506468"/>
              <a:gd name="connsiteX68" fmla="*/ 242360 w 1485682"/>
              <a:gd name="connsiteY68" fmla="*/ 165348 h 1506468"/>
              <a:gd name="connsiteX69" fmla="*/ 383330 w 1485682"/>
              <a:gd name="connsiteY69" fmla="*/ 172968 h 1506468"/>
              <a:gd name="connsiteX70" fmla="*/ 425240 w 1485682"/>
              <a:gd name="connsiteY70" fmla="*/ 184398 h 1506468"/>
              <a:gd name="connsiteX71" fmla="*/ 436670 w 1485682"/>
              <a:gd name="connsiteY71" fmla="*/ 188208 h 1506468"/>
              <a:gd name="connsiteX72" fmla="*/ 444290 w 1485682"/>
              <a:gd name="connsiteY72" fmla="*/ 199638 h 1506468"/>
              <a:gd name="connsiteX73" fmla="*/ 467150 w 1485682"/>
              <a:gd name="connsiteY73" fmla="*/ 218688 h 1506468"/>
              <a:gd name="connsiteX74" fmla="*/ 474770 w 1485682"/>
              <a:gd name="connsiteY74" fmla="*/ 230118 h 1506468"/>
              <a:gd name="connsiteX75" fmla="*/ 497630 w 1485682"/>
              <a:gd name="connsiteY75" fmla="*/ 252978 h 1506468"/>
              <a:gd name="connsiteX76" fmla="*/ 509060 w 1485682"/>
              <a:gd name="connsiteY76" fmla="*/ 264408 h 1506468"/>
              <a:gd name="connsiteX77" fmla="*/ 520490 w 1485682"/>
              <a:gd name="connsiteY77" fmla="*/ 268218 h 1506468"/>
              <a:gd name="connsiteX78" fmla="*/ 539540 w 1485682"/>
              <a:gd name="connsiteY78" fmla="*/ 291078 h 1506468"/>
              <a:gd name="connsiteX79" fmla="*/ 550970 w 1485682"/>
              <a:gd name="connsiteY79" fmla="*/ 298698 h 1506468"/>
              <a:gd name="connsiteX80" fmla="*/ 570020 w 1485682"/>
              <a:gd name="connsiteY80" fmla="*/ 325368 h 1506468"/>
              <a:gd name="connsiteX81" fmla="*/ 577640 w 1485682"/>
              <a:gd name="connsiteY81" fmla="*/ 340608 h 1506468"/>
              <a:gd name="connsiteX82" fmla="*/ 589070 w 1485682"/>
              <a:gd name="connsiteY82" fmla="*/ 348228 h 1506468"/>
              <a:gd name="connsiteX83" fmla="*/ 596690 w 1485682"/>
              <a:gd name="connsiteY83" fmla="*/ 359658 h 1506468"/>
              <a:gd name="connsiteX84" fmla="*/ 611930 w 1485682"/>
              <a:gd name="connsiteY84" fmla="*/ 386328 h 1506468"/>
              <a:gd name="connsiteX85" fmla="*/ 623360 w 1485682"/>
              <a:gd name="connsiteY85" fmla="*/ 397758 h 1506468"/>
              <a:gd name="connsiteX86" fmla="*/ 634790 w 1485682"/>
              <a:gd name="connsiteY86" fmla="*/ 424428 h 1506468"/>
              <a:gd name="connsiteX87" fmla="*/ 642410 w 1485682"/>
              <a:gd name="connsiteY87" fmla="*/ 451098 h 1506468"/>
              <a:gd name="connsiteX88" fmla="*/ 650030 w 1485682"/>
              <a:gd name="connsiteY88" fmla="*/ 462528 h 1506468"/>
              <a:gd name="connsiteX89" fmla="*/ 657650 w 1485682"/>
              <a:gd name="connsiteY89" fmla="*/ 477768 h 1506468"/>
              <a:gd name="connsiteX90" fmla="*/ 669080 w 1485682"/>
              <a:gd name="connsiteY90" fmla="*/ 493008 h 1506468"/>
              <a:gd name="connsiteX91" fmla="*/ 676700 w 1485682"/>
              <a:gd name="connsiteY91" fmla="*/ 504438 h 1506468"/>
              <a:gd name="connsiteX92" fmla="*/ 688130 w 1485682"/>
              <a:gd name="connsiteY92" fmla="*/ 515868 h 1506468"/>
              <a:gd name="connsiteX93" fmla="*/ 703370 w 1485682"/>
              <a:gd name="connsiteY93" fmla="*/ 538728 h 1506468"/>
              <a:gd name="connsiteX94" fmla="*/ 710990 w 1485682"/>
              <a:gd name="connsiteY94" fmla="*/ 550158 h 1506468"/>
              <a:gd name="connsiteX95" fmla="*/ 733850 w 1485682"/>
              <a:gd name="connsiteY95" fmla="*/ 573018 h 1506468"/>
              <a:gd name="connsiteX96" fmla="*/ 764330 w 1485682"/>
              <a:gd name="connsiteY96" fmla="*/ 618738 h 1506468"/>
              <a:gd name="connsiteX97" fmla="*/ 771950 w 1485682"/>
              <a:gd name="connsiteY97" fmla="*/ 630168 h 1506468"/>
              <a:gd name="connsiteX98" fmla="*/ 783380 w 1485682"/>
              <a:gd name="connsiteY98" fmla="*/ 637788 h 1506468"/>
              <a:gd name="connsiteX99" fmla="*/ 794810 w 1485682"/>
              <a:gd name="connsiteY99" fmla="*/ 622548 h 1506468"/>
              <a:gd name="connsiteX100" fmla="*/ 798620 w 1485682"/>
              <a:gd name="connsiteY100" fmla="*/ 595878 h 1506468"/>
              <a:gd name="connsiteX101" fmla="*/ 802430 w 1485682"/>
              <a:gd name="connsiteY101" fmla="*/ 584448 h 1506468"/>
              <a:gd name="connsiteX102" fmla="*/ 806240 w 1485682"/>
              <a:gd name="connsiteY102" fmla="*/ 557778 h 1506468"/>
              <a:gd name="connsiteX103" fmla="*/ 810050 w 1485682"/>
              <a:gd name="connsiteY103" fmla="*/ 546348 h 1506468"/>
              <a:gd name="connsiteX104" fmla="*/ 813860 w 1485682"/>
              <a:gd name="connsiteY104" fmla="*/ 504438 h 1506468"/>
              <a:gd name="connsiteX105" fmla="*/ 817670 w 1485682"/>
              <a:gd name="connsiteY105" fmla="*/ 493008 h 1506468"/>
              <a:gd name="connsiteX106" fmla="*/ 825290 w 1485682"/>
              <a:gd name="connsiteY106" fmla="*/ 451098 h 1506468"/>
              <a:gd name="connsiteX107" fmla="*/ 829100 w 1485682"/>
              <a:gd name="connsiteY107" fmla="*/ 435858 h 1506468"/>
              <a:gd name="connsiteX108" fmla="*/ 832910 w 1485682"/>
              <a:gd name="connsiteY108" fmla="*/ 409188 h 1506468"/>
              <a:gd name="connsiteX109" fmla="*/ 840530 w 1485682"/>
              <a:gd name="connsiteY109" fmla="*/ 367278 h 1506468"/>
              <a:gd name="connsiteX110" fmla="*/ 844340 w 1485682"/>
              <a:gd name="connsiteY110" fmla="*/ 355848 h 1506468"/>
              <a:gd name="connsiteX111" fmla="*/ 851960 w 1485682"/>
              <a:gd name="connsiteY111" fmla="*/ 306318 h 1506468"/>
              <a:gd name="connsiteX112" fmla="*/ 859580 w 1485682"/>
              <a:gd name="connsiteY112" fmla="*/ 268218 h 1506468"/>
              <a:gd name="connsiteX113" fmla="*/ 867200 w 1485682"/>
              <a:gd name="connsiteY113" fmla="*/ 218688 h 1506468"/>
              <a:gd name="connsiteX114" fmla="*/ 874820 w 1485682"/>
              <a:gd name="connsiteY114" fmla="*/ 165348 h 1506468"/>
              <a:gd name="connsiteX115" fmla="*/ 886250 w 1485682"/>
              <a:gd name="connsiteY115" fmla="*/ 146298 h 1506468"/>
              <a:gd name="connsiteX116" fmla="*/ 890060 w 1485682"/>
              <a:gd name="connsiteY116" fmla="*/ 134868 h 1506468"/>
              <a:gd name="connsiteX117" fmla="*/ 897680 w 1485682"/>
              <a:gd name="connsiteY117" fmla="*/ 123438 h 1506468"/>
              <a:gd name="connsiteX118" fmla="*/ 901490 w 1485682"/>
              <a:gd name="connsiteY118" fmla="*/ 112008 h 1506468"/>
              <a:gd name="connsiteX119" fmla="*/ 905300 w 1485682"/>
              <a:gd name="connsiteY119" fmla="*/ 96768 h 1506468"/>
              <a:gd name="connsiteX120" fmla="*/ 928160 w 1485682"/>
              <a:gd name="connsiteY120" fmla="*/ 85338 h 1506468"/>
              <a:gd name="connsiteX121" fmla="*/ 954830 w 1485682"/>
              <a:gd name="connsiteY121" fmla="*/ 73908 h 1506468"/>
              <a:gd name="connsiteX122" fmla="*/ 981500 w 1485682"/>
              <a:gd name="connsiteY122" fmla="*/ 51048 h 1506468"/>
              <a:gd name="connsiteX123" fmla="*/ 996740 w 1485682"/>
              <a:gd name="connsiteY123" fmla="*/ 47238 h 1506468"/>
              <a:gd name="connsiteX124" fmla="*/ 1008170 w 1485682"/>
              <a:gd name="connsiteY124" fmla="*/ 39618 h 1506468"/>
              <a:gd name="connsiteX125" fmla="*/ 1069130 w 1485682"/>
              <a:gd name="connsiteY125" fmla="*/ 31998 h 1506468"/>
              <a:gd name="connsiteX126" fmla="*/ 1111040 w 1485682"/>
              <a:gd name="connsiteY126" fmla="*/ 28188 h 1506468"/>
              <a:gd name="connsiteX127" fmla="*/ 1145330 w 1485682"/>
              <a:gd name="connsiteY127" fmla="*/ 24378 h 1506468"/>
              <a:gd name="connsiteX128" fmla="*/ 1194860 w 1485682"/>
              <a:gd name="connsiteY128" fmla="*/ 20568 h 1506468"/>
              <a:gd name="connsiteX129" fmla="*/ 1217720 w 1485682"/>
              <a:gd name="connsiteY129" fmla="*/ 16758 h 1506468"/>
              <a:gd name="connsiteX130" fmla="*/ 1232960 w 1485682"/>
              <a:gd name="connsiteY130" fmla="*/ 12948 h 1506468"/>
              <a:gd name="connsiteX131" fmla="*/ 1286300 w 1485682"/>
              <a:gd name="connsiteY131" fmla="*/ 5328 h 1506468"/>
              <a:gd name="connsiteX132" fmla="*/ 1305350 w 1485682"/>
              <a:gd name="connsiteY132" fmla="*/ 1518 h 1506468"/>
              <a:gd name="connsiteX133" fmla="*/ 1271060 w 1485682"/>
              <a:gd name="connsiteY133" fmla="*/ 12948 h 1506468"/>
              <a:gd name="connsiteX134" fmla="*/ 1248200 w 1485682"/>
              <a:gd name="connsiteY134" fmla="*/ 28188 h 1506468"/>
              <a:gd name="connsiteX135" fmla="*/ 1232960 w 1485682"/>
              <a:gd name="connsiteY135" fmla="*/ 62478 h 1506468"/>
              <a:gd name="connsiteX136" fmla="*/ 1229150 w 1485682"/>
              <a:gd name="connsiteY136" fmla="*/ 73908 h 1506468"/>
              <a:gd name="connsiteX137" fmla="*/ 1217720 w 1485682"/>
              <a:gd name="connsiteY137" fmla="*/ 96768 h 1506468"/>
              <a:gd name="connsiteX138" fmla="*/ 1221530 w 1485682"/>
              <a:gd name="connsiteY138" fmla="*/ 161538 h 1506468"/>
              <a:gd name="connsiteX139" fmla="*/ 1229150 w 1485682"/>
              <a:gd name="connsiteY139" fmla="*/ 226308 h 1506468"/>
              <a:gd name="connsiteX140" fmla="*/ 1232960 w 1485682"/>
              <a:gd name="connsiteY140" fmla="*/ 256788 h 1506468"/>
              <a:gd name="connsiteX141" fmla="*/ 1236770 w 1485682"/>
              <a:gd name="connsiteY141" fmla="*/ 279648 h 1506468"/>
              <a:gd name="connsiteX142" fmla="*/ 1240580 w 1485682"/>
              <a:gd name="connsiteY142" fmla="*/ 313938 h 1506468"/>
              <a:gd name="connsiteX143" fmla="*/ 1244390 w 1485682"/>
              <a:gd name="connsiteY143" fmla="*/ 325368 h 1506468"/>
              <a:gd name="connsiteX144" fmla="*/ 1252010 w 1485682"/>
              <a:gd name="connsiteY144" fmla="*/ 371088 h 1506468"/>
              <a:gd name="connsiteX145" fmla="*/ 1267250 w 1485682"/>
              <a:gd name="connsiteY145" fmla="*/ 412998 h 1506468"/>
              <a:gd name="connsiteX146" fmla="*/ 1271060 w 1485682"/>
              <a:gd name="connsiteY146" fmla="*/ 435858 h 1506468"/>
              <a:gd name="connsiteX147" fmla="*/ 1274870 w 1485682"/>
              <a:gd name="connsiteY147" fmla="*/ 462528 h 1506468"/>
              <a:gd name="connsiteX148" fmla="*/ 1282490 w 1485682"/>
              <a:gd name="connsiteY148" fmla="*/ 508248 h 1506468"/>
              <a:gd name="connsiteX149" fmla="*/ 1286300 w 1485682"/>
              <a:gd name="connsiteY149" fmla="*/ 534918 h 1506468"/>
              <a:gd name="connsiteX150" fmla="*/ 1297730 w 1485682"/>
              <a:gd name="connsiteY150" fmla="*/ 595878 h 1506468"/>
              <a:gd name="connsiteX151" fmla="*/ 1305350 w 1485682"/>
              <a:gd name="connsiteY151" fmla="*/ 660648 h 1506468"/>
              <a:gd name="connsiteX152" fmla="*/ 1312970 w 1485682"/>
              <a:gd name="connsiteY152" fmla="*/ 683508 h 1506468"/>
              <a:gd name="connsiteX153" fmla="*/ 1316780 w 1485682"/>
              <a:gd name="connsiteY153" fmla="*/ 706368 h 1506468"/>
              <a:gd name="connsiteX154" fmla="*/ 1320590 w 1485682"/>
              <a:gd name="connsiteY154" fmla="*/ 733038 h 1506468"/>
              <a:gd name="connsiteX155" fmla="*/ 1324400 w 1485682"/>
              <a:gd name="connsiteY155" fmla="*/ 748278 h 1506468"/>
              <a:gd name="connsiteX156" fmla="*/ 1328210 w 1485682"/>
              <a:gd name="connsiteY156" fmla="*/ 778758 h 1506468"/>
              <a:gd name="connsiteX157" fmla="*/ 1339640 w 1485682"/>
              <a:gd name="connsiteY157" fmla="*/ 813048 h 1506468"/>
              <a:gd name="connsiteX158" fmla="*/ 1343450 w 1485682"/>
              <a:gd name="connsiteY158" fmla="*/ 824478 h 1506468"/>
              <a:gd name="connsiteX159" fmla="*/ 1339640 w 1485682"/>
              <a:gd name="connsiteY159" fmla="*/ 881628 h 1506468"/>
              <a:gd name="connsiteX160" fmla="*/ 1316780 w 1485682"/>
              <a:gd name="connsiteY160" fmla="*/ 927348 h 1506468"/>
              <a:gd name="connsiteX161" fmla="*/ 1305350 w 1485682"/>
              <a:gd name="connsiteY161" fmla="*/ 961638 h 1506468"/>
              <a:gd name="connsiteX162" fmla="*/ 1301540 w 1485682"/>
              <a:gd name="connsiteY162" fmla="*/ 973068 h 1506468"/>
              <a:gd name="connsiteX163" fmla="*/ 1312970 w 1485682"/>
              <a:gd name="connsiteY163" fmla="*/ 976878 h 1506468"/>
              <a:gd name="connsiteX164" fmla="*/ 1332020 w 1485682"/>
              <a:gd name="connsiteY164" fmla="*/ 973068 h 1506468"/>
              <a:gd name="connsiteX165" fmla="*/ 1358690 w 1485682"/>
              <a:gd name="connsiteY165" fmla="*/ 965448 h 1506468"/>
              <a:gd name="connsiteX166" fmla="*/ 1373930 w 1485682"/>
              <a:gd name="connsiteY166" fmla="*/ 961638 h 1506468"/>
              <a:gd name="connsiteX167" fmla="*/ 1385360 w 1485682"/>
              <a:gd name="connsiteY167" fmla="*/ 957828 h 1506468"/>
              <a:gd name="connsiteX168" fmla="*/ 1412030 w 1485682"/>
              <a:gd name="connsiteY168" fmla="*/ 954018 h 1506468"/>
              <a:gd name="connsiteX169" fmla="*/ 1484420 w 1485682"/>
              <a:gd name="connsiteY169" fmla="*/ 957828 h 1506468"/>
              <a:gd name="connsiteX170" fmla="*/ 1476800 w 1485682"/>
              <a:gd name="connsiteY170" fmla="*/ 969258 h 1506468"/>
              <a:gd name="connsiteX171" fmla="*/ 1465370 w 1485682"/>
              <a:gd name="connsiteY171" fmla="*/ 973068 h 1506468"/>
              <a:gd name="connsiteX172" fmla="*/ 1389170 w 1485682"/>
              <a:gd name="connsiteY172" fmla="*/ 976878 h 1506468"/>
              <a:gd name="connsiteX173" fmla="*/ 1362500 w 1485682"/>
              <a:gd name="connsiteY173" fmla="*/ 984498 h 1506468"/>
              <a:gd name="connsiteX174" fmla="*/ 1335830 w 1485682"/>
              <a:gd name="connsiteY174" fmla="*/ 988308 h 1506468"/>
              <a:gd name="connsiteX175" fmla="*/ 1320590 w 1485682"/>
              <a:gd name="connsiteY175" fmla="*/ 992118 h 1506468"/>
              <a:gd name="connsiteX176" fmla="*/ 1293920 w 1485682"/>
              <a:gd name="connsiteY176" fmla="*/ 995928 h 1506468"/>
              <a:gd name="connsiteX177" fmla="*/ 1271060 w 1485682"/>
              <a:gd name="connsiteY177" fmla="*/ 1003548 h 1506468"/>
              <a:gd name="connsiteX178" fmla="*/ 1240580 w 1485682"/>
              <a:gd name="connsiteY178" fmla="*/ 1014978 h 1506468"/>
              <a:gd name="connsiteX179" fmla="*/ 1206290 w 1485682"/>
              <a:gd name="connsiteY179" fmla="*/ 1022598 h 1506468"/>
              <a:gd name="connsiteX180" fmla="*/ 1095800 w 1485682"/>
              <a:gd name="connsiteY180" fmla="*/ 1026408 h 1506468"/>
              <a:gd name="connsiteX181" fmla="*/ 1084370 w 1485682"/>
              <a:gd name="connsiteY181" fmla="*/ 1030218 h 1506468"/>
              <a:gd name="connsiteX182" fmla="*/ 1042460 w 1485682"/>
              <a:gd name="connsiteY182" fmla="*/ 1037838 h 1506468"/>
              <a:gd name="connsiteX183" fmla="*/ 1019600 w 1485682"/>
              <a:gd name="connsiteY183" fmla="*/ 1045458 h 1506468"/>
              <a:gd name="connsiteX184" fmla="*/ 996740 w 1485682"/>
              <a:gd name="connsiteY184" fmla="*/ 1053078 h 1506468"/>
              <a:gd name="connsiteX185" fmla="*/ 985310 w 1485682"/>
              <a:gd name="connsiteY185" fmla="*/ 1056888 h 1506468"/>
              <a:gd name="connsiteX186" fmla="*/ 943400 w 1485682"/>
              <a:gd name="connsiteY186" fmla="*/ 1053078 h 1506468"/>
              <a:gd name="connsiteX187" fmla="*/ 954830 w 1485682"/>
              <a:gd name="connsiteY187" fmla="*/ 1041648 h 1506468"/>
              <a:gd name="connsiteX188" fmla="*/ 966260 w 1485682"/>
              <a:gd name="connsiteY188" fmla="*/ 1037838 h 1506468"/>
              <a:gd name="connsiteX189" fmla="*/ 992930 w 1485682"/>
              <a:gd name="connsiteY189" fmla="*/ 1003548 h 1506468"/>
              <a:gd name="connsiteX190" fmla="*/ 1000550 w 1485682"/>
              <a:gd name="connsiteY190" fmla="*/ 992118 h 1506468"/>
              <a:gd name="connsiteX191" fmla="*/ 1015790 w 1485682"/>
              <a:gd name="connsiteY191" fmla="*/ 946398 h 1506468"/>
              <a:gd name="connsiteX192" fmla="*/ 1019600 w 1485682"/>
              <a:gd name="connsiteY192" fmla="*/ 934968 h 1506468"/>
              <a:gd name="connsiteX193" fmla="*/ 1027220 w 1485682"/>
              <a:gd name="connsiteY193" fmla="*/ 923538 h 1506468"/>
              <a:gd name="connsiteX194" fmla="*/ 1023410 w 1485682"/>
              <a:gd name="connsiteY194" fmla="*/ 824478 h 1506468"/>
              <a:gd name="connsiteX195" fmla="*/ 1015790 w 1485682"/>
              <a:gd name="connsiteY195" fmla="*/ 771138 h 1506468"/>
              <a:gd name="connsiteX196" fmla="*/ 1011980 w 1485682"/>
              <a:gd name="connsiteY196" fmla="*/ 736848 h 1506468"/>
              <a:gd name="connsiteX197" fmla="*/ 1008170 w 1485682"/>
              <a:gd name="connsiteY197" fmla="*/ 725418 h 1506468"/>
              <a:gd name="connsiteX198" fmla="*/ 1000550 w 1485682"/>
              <a:gd name="connsiteY198" fmla="*/ 679698 h 1506468"/>
              <a:gd name="connsiteX199" fmla="*/ 992930 w 1485682"/>
              <a:gd name="connsiteY199" fmla="*/ 633978 h 1506468"/>
              <a:gd name="connsiteX200" fmla="*/ 989120 w 1485682"/>
              <a:gd name="connsiteY200" fmla="*/ 519678 h 1506468"/>
              <a:gd name="connsiteX201" fmla="*/ 981500 w 1485682"/>
              <a:gd name="connsiteY201" fmla="*/ 489198 h 1506468"/>
              <a:gd name="connsiteX202" fmla="*/ 977690 w 1485682"/>
              <a:gd name="connsiteY202" fmla="*/ 462528 h 1506468"/>
              <a:gd name="connsiteX203" fmla="*/ 970070 w 1485682"/>
              <a:gd name="connsiteY203" fmla="*/ 439668 h 1506468"/>
              <a:gd name="connsiteX204" fmla="*/ 962450 w 1485682"/>
              <a:gd name="connsiteY204" fmla="*/ 412998 h 1506468"/>
              <a:gd name="connsiteX205" fmla="*/ 954830 w 1485682"/>
              <a:gd name="connsiteY205" fmla="*/ 355848 h 1506468"/>
              <a:gd name="connsiteX206" fmla="*/ 947210 w 1485682"/>
              <a:gd name="connsiteY206" fmla="*/ 313938 h 1506468"/>
              <a:gd name="connsiteX207" fmla="*/ 939590 w 1485682"/>
              <a:gd name="connsiteY207" fmla="*/ 272028 h 1506468"/>
              <a:gd name="connsiteX208" fmla="*/ 931970 w 1485682"/>
              <a:gd name="connsiteY208" fmla="*/ 214878 h 1506468"/>
              <a:gd name="connsiteX209" fmla="*/ 924350 w 1485682"/>
              <a:gd name="connsiteY209" fmla="*/ 192018 h 1506468"/>
              <a:gd name="connsiteX210" fmla="*/ 912920 w 1485682"/>
              <a:gd name="connsiteY210" fmla="*/ 188208 h 1506468"/>
              <a:gd name="connsiteX211" fmla="*/ 893870 w 1485682"/>
              <a:gd name="connsiteY211" fmla="*/ 192018 h 1506468"/>
              <a:gd name="connsiteX212" fmla="*/ 890060 w 1485682"/>
              <a:gd name="connsiteY212" fmla="*/ 203448 h 1506468"/>
              <a:gd name="connsiteX213" fmla="*/ 886250 w 1485682"/>
              <a:gd name="connsiteY213" fmla="*/ 218688 h 1506468"/>
              <a:gd name="connsiteX214" fmla="*/ 878630 w 1485682"/>
              <a:gd name="connsiteY214" fmla="*/ 241548 h 1506468"/>
              <a:gd name="connsiteX215" fmla="*/ 874820 w 1485682"/>
              <a:gd name="connsiteY215" fmla="*/ 252978 h 1506468"/>
              <a:gd name="connsiteX216" fmla="*/ 867200 w 1485682"/>
              <a:gd name="connsiteY216" fmla="*/ 279648 h 1506468"/>
              <a:gd name="connsiteX217" fmla="*/ 863390 w 1485682"/>
              <a:gd name="connsiteY217" fmla="*/ 352038 h 1506468"/>
              <a:gd name="connsiteX218" fmla="*/ 851960 w 1485682"/>
              <a:gd name="connsiteY218" fmla="*/ 386328 h 1506468"/>
              <a:gd name="connsiteX219" fmla="*/ 848150 w 1485682"/>
              <a:gd name="connsiteY219" fmla="*/ 409188 h 1506468"/>
              <a:gd name="connsiteX220" fmla="*/ 840530 w 1485682"/>
              <a:gd name="connsiteY220" fmla="*/ 473958 h 1506468"/>
              <a:gd name="connsiteX221" fmla="*/ 832910 w 1485682"/>
              <a:gd name="connsiteY221" fmla="*/ 496818 h 1506468"/>
              <a:gd name="connsiteX222" fmla="*/ 829100 w 1485682"/>
              <a:gd name="connsiteY222" fmla="*/ 508248 h 1506468"/>
              <a:gd name="connsiteX223" fmla="*/ 821480 w 1485682"/>
              <a:gd name="connsiteY223" fmla="*/ 557778 h 1506468"/>
              <a:gd name="connsiteX224" fmla="*/ 817670 w 1485682"/>
              <a:gd name="connsiteY224" fmla="*/ 569208 h 1506468"/>
              <a:gd name="connsiteX225" fmla="*/ 813860 w 1485682"/>
              <a:gd name="connsiteY225" fmla="*/ 607308 h 1506468"/>
              <a:gd name="connsiteX226" fmla="*/ 806240 w 1485682"/>
              <a:gd name="connsiteY226" fmla="*/ 618738 h 1506468"/>
              <a:gd name="connsiteX227" fmla="*/ 802430 w 1485682"/>
              <a:gd name="connsiteY227" fmla="*/ 645408 h 1506468"/>
              <a:gd name="connsiteX228" fmla="*/ 798620 w 1485682"/>
              <a:gd name="connsiteY228" fmla="*/ 691128 h 1506468"/>
              <a:gd name="connsiteX229" fmla="*/ 791000 w 1485682"/>
              <a:gd name="connsiteY229" fmla="*/ 729228 h 1506468"/>
              <a:gd name="connsiteX230" fmla="*/ 783380 w 1485682"/>
              <a:gd name="connsiteY230" fmla="*/ 763518 h 1506468"/>
              <a:gd name="connsiteX231" fmla="*/ 775760 w 1485682"/>
              <a:gd name="connsiteY231" fmla="*/ 778758 h 1506468"/>
              <a:gd name="connsiteX232" fmla="*/ 768140 w 1485682"/>
              <a:gd name="connsiteY232" fmla="*/ 801618 h 1506468"/>
              <a:gd name="connsiteX233" fmla="*/ 764330 w 1485682"/>
              <a:gd name="connsiteY233" fmla="*/ 813048 h 1506468"/>
              <a:gd name="connsiteX234" fmla="*/ 756710 w 1485682"/>
              <a:gd name="connsiteY234" fmla="*/ 828288 h 1506468"/>
              <a:gd name="connsiteX235" fmla="*/ 749090 w 1485682"/>
              <a:gd name="connsiteY235" fmla="*/ 942588 h 1506468"/>
              <a:gd name="connsiteX236" fmla="*/ 745280 w 1485682"/>
              <a:gd name="connsiteY236" fmla="*/ 954018 h 1506468"/>
              <a:gd name="connsiteX237" fmla="*/ 741470 w 1485682"/>
              <a:gd name="connsiteY237" fmla="*/ 976878 h 1506468"/>
              <a:gd name="connsiteX238" fmla="*/ 737660 w 1485682"/>
              <a:gd name="connsiteY238" fmla="*/ 988308 h 1506468"/>
              <a:gd name="connsiteX239" fmla="*/ 730040 w 1485682"/>
              <a:gd name="connsiteY239" fmla="*/ 1034028 h 1506468"/>
              <a:gd name="connsiteX240" fmla="*/ 718610 w 1485682"/>
              <a:gd name="connsiteY240" fmla="*/ 1087368 h 1506468"/>
              <a:gd name="connsiteX241" fmla="*/ 714800 w 1485682"/>
              <a:gd name="connsiteY241" fmla="*/ 1098798 h 1506468"/>
              <a:gd name="connsiteX242" fmla="*/ 703370 w 1485682"/>
              <a:gd name="connsiteY242" fmla="*/ 1106418 h 1506468"/>
              <a:gd name="connsiteX243" fmla="*/ 688130 w 1485682"/>
              <a:gd name="connsiteY243" fmla="*/ 1072128 h 1506468"/>
              <a:gd name="connsiteX244" fmla="*/ 684320 w 1485682"/>
              <a:gd name="connsiteY244" fmla="*/ 1060698 h 1506468"/>
              <a:gd name="connsiteX245" fmla="*/ 665270 w 1485682"/>
              <a:gd name="connsiteY245" fmla="*/ 1037838 h 1506468"/>
              <a:gd name="connsiteX246" fmla="*/ 653840 w 1485682"/>
              <a:gd name="connsiteY246" fmla="*/ 1014978 h 1506468"/>
              <a:gd name="connsiteX247" fmla="*/ 650030 w 1485682"/>
              <a:gd name="connsiteY247" fmla="*/ 1003548 h 1506468"/>
              <a:gd name="connsiteX248" fmla="*/ 638600 w 1485682"/>
              <a:gd name="connsiteY248" fmla="*/ 995928 h 1506468"/>
              <a:gd name="connsiteX249" fmla="*/ 623360 w 1485682"/>
              <a:gd name="connsiteY249" fmla="*/ 973068 h 1506468"/>
              <a:gd name="connsiteX250" fmla="*/ 615740 w 1485682"/>
              <a:gd name="connsiteY250" fmla="*/ 961638 h 1506468"/>
              <a:gd name="connsiteX251" fmla="*/ 604310 w 1485682"/>
              <a:gd name="connsiteY251" fmla="*/ 950208 h 1506468"/>
              <a:gd name="connsiteX252" fmla="*/ 577640 w 1485682"/>
              <a:gd name="connsiteY252" fmla="*/ 915918 h 1506468"/>
              <a:gd name="connsiteX253" fmla="*/ 562400 w 1485682"/>
              <a:gd name="connsiteY253" fmla="*/ 893058 h 1506468"/>
              <a:gd name="connsiteX254" fmla="*/ 543350 w 1485682"/>
              <a:gd name="connsiteY254" fmla="*/ 866388 h 1506468"/>
              <a:gd name="connsiteX255" fmla="*/ 528110 w 1485682"/>
              <a:gd name="connsiteY255" fmla="*/ 847338 h 1506468"/>
              <a:gd name="connsiteX256" fmla="*/ 516680 w 1485682"/>
              <a:gd name="connsiteY256" fmla="*/ 813048 h 1506468"/>
              <a:gd name="connsiteX257" fmla="*/ 512870 w 1485682"/>
              <a:gd name="connsiteY257" fmla="*/ 801618 h 1506468"/>
              <a:gd name="connsiteX258" fmla="*/ 501440 w 1485682"/>
              <a:gd name="connsiteY258" fmla="*/ 786378 h 1506468"/>
              <a:gd name="connsiteX259" fmla="*/ 490010 w 1485682"/>
              <a:gd name="connsiteY259" fmla="*/ 759708 h 1506468"/>
              <a:gd name="connsiteX260" fmla="*/ 486200 w 1485682"/>
              <a:gd name="connsiteY260" fmla="*/ 744468 h 1506468"/>
              <a:gd name="connsiteX261" fmla="*/ 478580 w 1485682"/>
              <a:gd name="connsiteY261" fmla="*/ 733038 h 1506468"/>
              <a:gd name="connsiteX262" fmla="*/ 470960 w 1485682"/>
              <a:gd name="connsiteY262" fmla="*/ 710178 h 1506468"/>
              <a:gd name="connsiteX263" fmla="*/ 467150 w 1485682"/>
              <a:gd name="connsiteY263" fmla="*/ 698748 h 1506468"/>
              <a:gd name="connsiteX264" fmla="*/ 451910 w 1485682"/>
              <a:gd name="connsiteY264" fmla="*/ 683508 h 1506468"/>
              <a:gd name="connsiteX265" fmla="*/ 425240 w 1485682"/>
              <a:gd name="connsiteY265" fmla="*/ 633978 h 1506468"/>
              <a:gd name="connsiteX266" fmla="*/ 417620 w 1485682"/>
              <a:gd name="connsiteY266" fmla="*/ 622548 h 1506468"/>
              <a:gd name="connsiteX267" fmla="*/ 413810 w 1485682"/>
              <a:gd name="connsiteY267" fmla="*/ 611118 h 1506468"/>
              <a:gd name="connsiteX268" fmla="*/ 390950 w 1485682"/>
              <a:gd name="connsiteY268" fmla="*/ 588258 h 1506468"/>
              <a:gd name="connsiteX269" fmla="*/ 371900 w 1485682"/>
              <a:gd name="connsiteY269" fmla="*/ 557778 h 1506468"/>
              <a:gd name="connsiteX270" fmla="*/ 364280 w 1485682"/>
              <a:gd name="connsiteY270" fmla="*/ 542538 h 1506468"/>
              <a:gd name="connsiteX271" fmla="*/ 352850 w 1485682"/>
              <a:gd name="connsiteY271" fmla="*/ 531108 h 1506468"/>
              <a:gd name="connsiteX272" fmla="*/ 337610 w 1485682"/>
              <a:gd name="connsiteY272" fmla="*/ 512058 h 1506468"/>
              <a:gd name="connsiteX273" fmla="*/ 322370 w 1485682"/>
              <a:gd name="connsiteY273" fmla="*/ 489198 h 1506468"/>
              <a:gd name="connsiteX274" fmla="*/ 307130 w 1485682"/>
              <a:gd name="connsiteY274" fmla="*/ 470148 h 1506468"/>
              <a:gd name="connsiteX275" fmla="*/ 299510 w 1485682"/>
              <a:gd name="connsiteY275" fmla="*/ 458718 h 1506468"/>
              <a:gd name="connsiteX276" fmla="*/ 284270 w 1485682"/>
              <a:gd name="connsiteY276" fmla="*/ 439668 h 1506468"/>
              <a:gd name="connsiteX277" fmla="*/ 272840 w 1485682"/>
              <a:gd name="connsiteY277" fmla="*/ 416808 h 1506468"/>
              <a:gd name="connsiteX278" fmla="*/ 261410 w 1485682"/>
              <a:gd name="connsiteY278" fmla="*/ 401568 h 1506468"/>
              <a:gd name="connsiteX279" fmla="*/ 246170 w 1485682"/>
              <a:gd name="connsiteY279" fmla="*/ 378708 h 1506468"/>
              <a:gd name="connsiteX280" fmla="*/ 234740 w 1485682"/>
              <a:gd name="connsiteY280" fmla="*/ 367278 h 1506468"/>
              <a:gd name="connsiteX281" fmla="*/ 196640 w 1485682"/>
              <a:gd name="connsiteY281" fmla="*/ 329178 h 1506468"/>
              <a:gd name="connsiteX282" fmla="*/ 189020 w 1485682"/>
              <a:gd name="connsiteY282" fmla="*/ 317748 h 1506468"/>
              <a:gd name="connsiteX283" fmla="*/ 166160 w 1485682"/>
              <a:gd name="connsiteY283" fmla="*/ 298698 h 1506468"/>
              <a:gd name="connsiteX284" fmla="*/ 162350 w 1485682"/>
              <a:gd name="connsiteY284" fmla="*/ 451098 h 1506468"/>
              <a:gd name="connsiteX285" fmla="*/ 169970 w 1485682"/>
              <a:gd name="connsiteY285" fmla="*/ 473958 h 1506468"/>
              <a:gd name="connsiteX286" fmla="*/ 177590 w 1485682"/>
              <a:gd name="connsiteY286" fmla="*/ 496818 h 1506468"/>
              <a:gd name="connsiteX287" fmla="*/ 185210 w 1485682"/>
              <a:gd name="connsiteY287" fmla="*/ 523488 h 1506468"/>
              <a:gd name="connsiteX288" fmla="*/ 192830 w 1485682"/>
              <a:gd name="connsiteY288" fmla="*/ 576828 h 1506468"/>
              <a:gd name="connsiteX289" fmla="*/ 196640 w 1485682"/>
              <a:gd name="connsiteY289" fmla="*/ 611118 h 1506468"/>
              <a:gd name="connsiteX290" fmla="*/ 200450 w 1485682"/>
              <a:gd name="connsiteY290" fmla="*/ 622548 h 1506468"/>
              <a:gd name="connsiteX291" fmla="*/ 204260 w 1485682"/>
              <a:gd name="connsiteY291" fmla="*/ 645408 h 1506468"/>
              <a:gd name="connsiteX292" fmla="*/ 208070 w 1485682"/>
              <a:gd name="connsiteY292" fmla="*/ 660648 h 1506468"/>
              <a:gd name="connsiteX293" fmla="*/ 211880 w 1485682"/>
              <a:gd name="connsiteY293" fmla="*/ 691128 h 1506468"/>
              <a:gd name="connsiteX294" fmla="*/ 219500 w 1485682"/>
              <a:gd name="connsiteY294" fmla="*/ 736848 h 1506468"/>
              <a:gd name="connsiteX295" fmla="*/ 227120 w 1485682"/>
              <a:gd name="connsiteY295" fmla="*/ 782568 h 1506468"/>
              <a:gd name="connsiteX296" fmla="*/ 230930 w 1485682"/>
              <a:gd name="connsiteY296" fmla="*/ 809238 h 1506468"/>
              <a:gd name="connsiteX297" fmla="*/ 234740 w 1485682"/>
              <a:gd name="connsiteY297" fmla="*/ 820668 h 1506468"/>
              <a:gd name="connsiteX298" fmla="*/ 238550 w 1485682"/>
              <a:gd name="connsiteY298" fmla="*/ 847338 h 1506468"/>
              <a:gd name="connsiteX299" fmla="*/ 246170 w 1485682"/>
              <a:gd name="connsiteY299" fmla="*/ 900678 h 1506468"/>
              <a:gd name="connsiteX300" fmla="*/ 253790 w 1485682"/>
              <a:gd name="connsiteY300" fmla="*/ 938778 h 1506468"/>
              <a:gd name="connsiteX301" fmla="*/ 261410 w 1485682"/>
              <a:gd name="connsiteY301" fmla="*/ 961638 h 1506468"/>
              <a:gd name="connsiteX302" fmla="*/ 265220 w 1485682"/>
              <a:gd name="connsiteY302" fmla="*/ 973068 h 1506468"/>
              <a:gd name="connsiteX303" fmla="*/ 272840 w 1485682"/>
              <a:gd name="connsiteY303" fmla="*/ 999738 h 1506468"/>
              <a:gd name="connsiteX304" fmla="*/ 276650 w 1485682"/>
              <a:gd name="connsiteY304" fmla="*/ 1045458 h 1506468"/>
              <a:gd name="connsiteX305" fmla="*/ 284270 w 1485682"/>
              <a:gd name="connsiteY305" fmla="*/ 1068318 h 1506468"/>
              <a:gd name="connsiteX306" fmla="*/ 295700 w 1485682"/>
              <a:gd name="connsiteY306" fmla="*/ 1075938 h 1506468"/>
              <a:gd name="connsiteX307" fmla="*/ 295700 w 1485682"/>
              <a:gd name="connsiteY307" fmla="*/ 1114038 h 1506468"/>
              <a:gd name="connsiteX308" fmla="*/ 303320 w 1485682"/>
              <a:gd name="connsiteY308" fmla="*/ 1182618 h 1506468"/>
              <a:gd name="connsiteX309" fmla="*/ 307130 w 1485682"/>
              <a:gd name="connsiteY309" fmla="*/ 1197858 h 1506468"/>
              <a:gd name="connsiteX310" fmla="*/ 314750 w 1485682"/>
              <a:gd name="connsiteY310" fmla="*/ 1216908 h 1506468"/>
              <a:gd name="connsiteX311" fmla="*/ 322370 w 1485682"/>
              <a:gd name="connsiteY311" fmla="*/ 1243578 h 1506468"/>
              <a:gd name="connsiteX312" fmla="*/ 318560 w 1485682"/>
              <a:gd name="connsiteY312" fmla="*/ 1266438 h 150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1485682" h="1506468">
                <a:moveTo>
                  <a:pt x="318560" y="1266438"/>
                </a:moveTo>
                <a:cubicBezTo>
                  <a:pt x="314750" y="1268978"/>
                  <a:pt x="305627" y="1261877"/>
                  <a:pt x="299510" y="1258818"/>
                </a:cubicBezTo>
                <a:cubicBezTo>
                  <a:pt x="269967" y="1244046"/>
                  <a:pt x="305380" y="1256965"/>
                  <a:pt x="276650" y="1247388"/>
                </a:cubicBezTo>
                <a:cubicBezTo>
                  <a:pt x="247440" y="1248658"/>
                  <a:pt x="218102" y="1248189"/>
                  <a:pt x="189020" y="1251198"/>
                </a:cubicBezTo>
                <a:cubicBezTo>
                  <a:pt x="181030" y="1252025"/>
                  <a:pt x="173780" y="1256278"/>
                  <a:pt x="166160" y="1258818"/>
                </a:cubicBezTo>
                <a:cubicBezTo>
                  <a:pt x="151787" y="1263609"/>
                  <a:pt x="144971" y="1264767"/>
                  <a:pt x="131870" y="1277868"/>
                </a:cubicBezTo>
                <a:cubicBezTo>
                  <a:pt x="128060" y="1281678"/>
                  <a:pt x="124923" y="1286309"/>
                  <a:pt x="120440" y="1289298"/>
                </a:cubicBezTo>
                <a:cubicBezTo>
                  <a:pt x="117098" y="1291526"/>
                  <a:pt x="112602" y="1291312"/>
                  <a:pt x="109010" y="1293108"/>
                </a:cubicBezTo>
                <a:cubicBezTo>
                  <a:pt x="98401" y="1298412"/>
                  <a:pt x="94576" y="1303732"/>
                  <a:pt x="86150" y="1312158"/>
                </a:cubicBezTo>
                <a:cubicBezTo>
                  <a:pt x="83610" y="1319778"/>
                  <a:pt x="82985" y="1328335"/>
                  <a:pt x="78530" y="1335018"/>
                </a:cubicBezTo>
                <a:cubicBezTo>
                  <a:pt x="51301" y="1375862"/>
                  <a:pt x="93705" y="1313874"/>
                  <a:pt x="59480" y="1357878"/>
                </a:cubicBezTo>
                <a:cubicBezTo>
                  <a:pt x="44196" y="1377529"/>
                  <a:pt x="46179" y="1374922"/>
                  <a:pt x="40430" y="1392168"/>
                </a:cubicBezTo>
                <a:cubicBezTo>
                  <a:pt x="42242" y="1412102"/>
                  <a:pt x="42682" y="1433445"/>
                  <a:pt x="48050" y="1453128"/>
                </a:cubicBezTo>
                <a:cubicBezTo>
                  <a:pt x="50163" y="1460877"/>
                  <a:pt x="51215" y="1469305"/>
                  <a:pt x="55670" y="1475988"/>
                </a:cubicBezTo>
                <a:cubicBezTo>
                  <a:pt x="58210" y="1479798"/>
                  <a:pt x="59407" y="1484991"/>
                  <a:pt x="63290" y="1487418"/>
                </a:cubicBezTo>
                <a:cubicBezTo>
                  <a:pt x="70101" y="1491675"/>
                  <a:pt x="78530" y="1492498"/>
                  <a:pt x="86150" y="1495038"/>
                </a:cubicBezTo>
                <a:cubicBezTo>
                  <a:pt x="102968" y="1500644"/>
                  <a:pt x="93988" y="1497052"/>
                  <a:pt x="112820" y="1506468"/>
                </a:cubicBezTo>
                <a:cubicBezTo>
                  <a:pt x="144570" y="1505198"/>
                  <a:pt x="176442" y="1505719"/>
                  <a:pt x="208070" y="1502658"/>
                </a:cubicBezTo>
                <a:cubicBezTo>
                  <a:pt x="238678" y="1499696"/>
                  <a:pt x="222306" y="1496013"/>
                  <a:pt x="242360" y="1487418"/>
                </a:cubicBezTo>
                <a:cubicBezTo>
                  <a:pt x="247173" y="1485355"/>
                  <a:pt x="252520" y="1484878"/>
                  <a:pt x="257600" y="1483608"/>
                </a:cubicBezTo>
                <a:cubicBezTo>
                  <a:pt x="270300" y="1464558"/>
                  <a:pt x="261410" y="1474718"/>
                  <a:pt x="288080" y="1456938"/>
                </a:cubicBezTo>
                <a:lnTo>
                  <a:pt x="299510" y="1449318"/>
                </a:lnTo>
                <a:cubicBezTo>
                  <a:pt x="318075" y="1421471"/>
                  <a:pt x="295414" y="1456485"/>
                  <a:pt x="314750" y="1422648"/>
                </a:cubicBezTo>
                <a:cubicBezTo>
                  <a:pt x="317022" y="1418672"/>
                  <a:pt x="320510" y="1415402"/>
                  <a:pt x="322370" y="1411218"/>
                </a:cubicBezTo>
                <a:cubicBezTo>
                  <a:pt x="325632" y="1403878"/>
                  <a:pt x="329990" y="1388358"/>
                  <a:pt x="329990" y="1388358"/>
                </a:cubicBezTo>
                <a:cubicBezTo>
                  <a:pt x="331260" y="1376928"/>
                  <a:pt x="333800" y="1365568"/>
                  <a:pt x="333800" y="1354068"/>
                </a:cubicBezTo>
                <a:cubicBezTo>
                  <a:pt x="333800" y="1331703"/>
                  <a:pt x="332023" y="1292730"/>
                  <a:pt x="326180" y="1266438"/>
                </a:cubicBezTo>
                <a:cubicBezTo>
                  <a:pt x="325309" y="1262518"/>
                  <a:pt x="323473" y="1258870"/>
                  <a:pt x="322370" y="1255008"/>
                </a:cubicBezTo>
                <a:cubicBezTo>
                  <a:pt x="312802" y="1221520"/>
                  <a:pt x="323885" y="1255743"/>
                  <a:pt x="314750" y="1228338"/>
                </a:cubicBezTo>
                <a:cubicBezTo>
                  <a:pt x="313480" y="1218178"/>
                  <a:pt x="312497" y="1207978"/>
                  <a:pt x="310940" y="1197858"/>
                </a:cubicBezTo>
                <a:cubicBezTo>
                  <a:pt x="309955" y="1191458"/>
                  <a:pt x="307808" y="1185248"/>
                  <a:pt x="307130" y="1178808"/>
                </a:cubicBezTo>
                <a:cubicBezTo>
                  <a:pt x="305264" y="1161081"/>
                  <a:pt x="304864" y="1143226"/>
                  <a:pt x="303320" y="1125468"/>
                </a:cubicBezTo>
                <a:cubicBezTo>
                  <a:pt x="299362" y="1079947"/>
                  <a:pt x="300927" y="1104909"/>
                  <a:pt x="295700" y="1068318"/>
                </a:cubicBezTo>
                <a:cubicBezTo>
                  <a:pt x="294252" y="1058182"/>
                  <a:pt x="293447" y="1047958"/>
                  <a:pt x="291890" y="1037838"/>
                </a:cubicBezTo>
                <a:cubicBezTo>
                  <a:pt x="286618" y="1003571"/>
                  <a:pt x="289987" y="1034037"/>
                  <a:pt x="280460" y="995928"/>
                </a:cubicBezTo>
                <a:cubicBezTo>
                  <a:pt x="279190" y="990848"/>
                  <a:pt x="278155" y="985704"/>
                  <a:pt x="276650" y="980688"/>
                </a:cubicBezTo>
                <a:cubicBezTo>
                  <a:pt x="274342" y="972995"/>
                  <a:pt x="270978" y="965620"/>
                  <a:pt x="269030" y="957828"/>
                </a:cubicBezTo>
                <a:cubicBezTo>
                  <a:pt x="267760" y="952748"/>
                  <a:pt x="266356" y="947700"/>
                  <a:pt x="265220" y="942588"/>
                </a:cubicBezTo>
                <a:cubicBezTo>
                  <a:pt x="263815" y="936266"/>
                  <a:pt x="262981" y="929820"/>
                  <a:pt x="261410" y="923538"/>
                </a:cubicBezTo>
                <a:cubicBezTo>
                  <a:pt x="260436" y="919642"/>
                  <a:pt x="258471" y="916028"/>
                  <a:pt x="257600" y="912108"/>
                </a:cubicBezTo>
                <a:cubicBezTo>
                  <a:pt x="254737" y="899226"/>
                  <a:pt x="251262" y="870302"/>
                  <a:pt x="249980" y="858768"/>
                </a:cubicBezTo>
                <a:cubicBezTo>
                  <a:pt x="245069" y="814567"/>
                  <a:pt x="250427" y="833439"/>
                  <a:pt x="242360" y="809238"/>
                </a:cubicBezTo>
                <a:cubicBezTo>
                  <a:pt x="239261" y="787547"/>
                  <a:pt x="237202" y="774245"/>
                  <a:pt x="234740" y="752088"/>
                </a:cubicBezTo>
                <a:cubicBezTo>
                  <a:pt x="233331" y="739403"/>
                  <a:pt x="232735" y="726623"/>
                  <a:pt x="230930" y="713988"/>
                </a:cubicBezTo>
                <a:cubicBezTo>
                  <a:pt x="230189" y="708804"/>
                  <a:pt x="227981" y="703913"/>
                  <a:pt x="227120" y="698748"/>
                </a:cubicBezTo>
                <a:cubicBezTo>
                  <a:pt x="224167" y="681032"/>
                  <a:pt x="222040" y="663188"/>
                  <a:pt x="219500" y="645408"/>
                </a:cubicBezTo>
                <a:cubicBezTo>
                  <a:pt x="218230" y="636518"/>
                  <a:pt x="218530" y="627257"/>
                  <a:pt x="215690" y="618738"/>
                </a:cubicBezTo>
                <a:cubicBezTo>
                  <a:pt x="210367" y="602768"/>
                  <a:pt x="210752" y="605905"/>
                  <a:pt x="208070" y="584448"/>
                </a:cubicBezTo>
                <a:cubicBezTo>
                  <a:pt x="206487" y="571783"/>
                  <a:pt x="206065" y="558983"/>
                  <a:pt x="204260" y="546348"/>
                </a:cubicBezTo>
                <a:cubicBezTo>
                  <a:pt x="203519" y="541164"/>
                  <a:pt x="201415" y="536255"/>
                  <a:pt x="200450" y="531108"/>
                </a:cubicBezTo>
                <a:cubicBezTo>
                  <a:pt x="197603" y="515922"/>
                  <a:pt x="195015" y="500683"/>
                  <a:pt x="192830" y="485388"/>
                </a:cubicBezTo>
                <a:cubicBezTo>
                  <a:pt x="184642" y="428072"/>
                  <a:pt x="190890" y="449087"/>
                  <a:pt x="181400" y="420618"/>
                </a:cubicBezTo>
                <a:cubicBezTo>
                  <a:pt x="172811" y="360497"/>
                  <a:pt x="182137" y="422253"/>
                  <a:pt x="173780" y="374898"/>
                </a:cubicBezTo>
                <a:cubicBezTo>
                  <a:pt x="171095" y="359683"/>
                  <a:pt x="169907" y="344167"/>
                  <a:pt x="166160" y="329178"/>
                </a:cubicBezTo>
                <a:cubicBezTo>
                  <a:pt x="164890" y="324098"/>
                  <a:pt x="164189" y="318841"/>
                  <a:pt x="162350" y="313938"/>
                </a:cubicBezTo>
                <a:cubicBezTo>
                  <a:pt x="160356" y="308620"/>
                  <a:pt x="156967" y="303918"/>
                  <a:pt x="154730" y="298698"/>
                </a:cubicBezTo>
                <a:cubicBezTo>
                  <a:pt x="153148" y="295007"/>
                  <a:pt x="152502" y="290959"/>
                  <a:pt x="150920" y="287268"/>
                </a:cubicBezTo>
                <a:cubicBezTo>
                  <a:pt x="148683" y="282048"/>
                  <a:pt x="145537" y="277248"/>
                  <a:pt x="143300" y="272028"/>
                </a:cubicBezTo>
                <a:cubicBezTo>
                  <a:pt x="141718" y="268337"/>
                  <a:pt x="140982" y="264327"/>
                  <a:pt x="139490" y="260598"/>
                </a:cubicBezTo>
                <a:cubicBezTo>
                  <a:pt x="135898" y="251618"/>
                  <a:pt x="132062" y="242733"/>
                  <a:pt x="128060" y="233928"/>
                </a:cubicBezTo>
                <a:cubicBezTo>
                  <a:pt x="116290" y="208034"/>
                  <a:pt x="123901" y="229070"/>
                  <a:pt x="116630" y="207258"/>
                </a:cubicBezTo>
                <a:cubicBezTo>
                  <a:pt x="79800" y="208528"/>
                  <a:pt x="42992" y="211068"/>
                  <a:pt x="6140" y="211068"/>
                </a:cubicBezTo>
                <a:cubicBezTo>
                  <a:pt x="-24366" y="211068"/>
                  <a:pt x="67141" y="209287"/>
                  <a:pt x="97580" y="207258"/>
                </a:cubicBezTo>
                <a:cubicBezTo>
                  <a:pt x="116819" y="205975"/>
                  <a:pt x="125114" y="201890"/>
                  <a:pt x="143300" y="195828"/>
                </a:cubicBezTo>
                <a:cubicBezTo>
                  <a:pt x="147110" y="194558"/>
                  <a:pt x="151388" y="194246"/>
                  <a:pt x="154730" y="192018"/>
                </a:cubicBezTo>
                <a:cubicBezTo>
                  <a:pt x="158540" y="189478"/>
                  <a:pt x="161976" y="186258"/>
                  <a:pt x="166160" y="184398"/>
                </a:cubicBezTo>
                <a:cubicBezTo>
                  <a:pt x="173500" y="181136"/>
                  <a:pt x="181400" y="179318"/>
                  <a:pt x="189020" y="176778"/>
                </a:cubicBezTo>
                <a:cubicBezTo>
                  <a:pt x="198813" y="173514"/>
                  <a:pt x="205165" y="171072"/>
                  <a:pt x="215690" y="169158"/>
                </a:cubicBezTo>
                <a:cubicBezTo>
                  <a:pt x="224525" y="167552"/>
                  <a:pt x="233470" y="166618"/>
                  <a:pt x="242360" y="165348"/>
                </a:cubicBezTo>
                <a:cubicBezTo>
                  <a:pt x="277834" y="166826"/>
                  <a:pt x="342742" y="168458"/>
                  <a:pt x="383330" y="172968"/>
                </a:cubicBezTo>
                <a:cubicBezTo>
                  <a:pt x="399486" y="174763"/>
                  <a:pt x="409596" y="179183"/>
                  <a:pt x="425240" y="184398"/>
                </a:cubicBezTo>
                <a:lnTo>
                  <a:pt x="436670" y="188208"/>
                </a:lnTo>
                <a:cubicBezTo>
                  <a:pt x="439210" y="192018"/>
                  <a:pt x="441052" y="196400"/>
                  <a:pt x="444290" y="199638"/>
                </a:cubicBezTo>
                <a:cubicBezTo>
                  <a:pt x="474260" y="229608"/>
                  <a:pt x="435942" y="181238"/>
                  <a:pt x="467150" y="218688"/>
                </a:cubicBezTo>
                <a:cubicBezTo>
                  <a:pt x="470081" y="222206"/>
                  <a:pt x="471728" y="226696"/>
                  <a:pt x="474770" y="230118"/>
                </a:cubicBezTo>
                <a:cubicBezTo>
                  <a:pt x="481929" y="238172"/>
                  <a:pt x="490010" y="245358"/>
                  <a:pt x="497630" y="252978"/>
                </a:cubicBezTo>
                <a:cubicBezTo>
                  <a:pt x="501440" y="256788"/>
                  <a:pt x="503948" y="262704"/>
                  <a:pt x="509060" y="264408"/>
                </a:cubicBezTo>
                <a:lnTo>
                  <a:pt x="520490" y="268218"/>
                </a:lnTo>
                <a:cubicBezTo>
                  <a:pt x="527982" y="279457"/>
                  <a:pt x="528539" y="281911"/>
                  <a:pt x="539540" y="291078"/>
                </a:cubicBezTo>
                <a:cubicBezTo>
                  <a:pt x="543058" y="294009"/>
                  <a:pt x="547732" y="295460"/>
                  <a:pt x="550970" y="298698"/>
                </a:cubicBezTo>
                <a:cubicBezTo>
                  <a:pt x="553696" y="301424"/>
                  <a:pt x="567136" y="320320"/>
                  <a:pt x="570020" y="325368"/>
                </a:cubicBezTo>
                <a:cubicBezTo>
                  <a:pt x="572838" y="330299"/>
                  <a:pt x="574004" y="336245"/>
                  <a:pt x="577640" y="340608"/>
                </a:cubicBezTo>
                <a:cubicBezTo>
                  <a:pt x="580571" y="344126"/>
                  <a:pt x="585260" y="345688"/>
                  <a:pt x="589070" y="348228"/>
                </a:cubicBezTo>
                <a:cubicBezTo>
                  <a:pt x="591610" y="352038"/>
                  <a:pt x="594418" y="355682"/>
                  <a:pt x="596690" y="359658"/>
                </a:cubicBezTo>
                <a:cubicBezTo>
                  <a:pt x="603465" y="371515"/>
                  <a:pt x="603491" y="376202"/>
                  <a:pt x="611930" y="386328"/>
                </a:cubicBezTo>
                <a:cubicBezTo>
                  <a:pt x="615379" y="390467"/>
                  <a:pt x="619550" y="393948"/>
                  <a:pt x="623360" y="397758"/>
                </a:cubicBezTo>
                <a:cubicBezTo>
                  <a:pt x="634298" y="441511"/>
                  <a:pt x="619003" y="387592"/>
                  <a:pt x="634790" y="424428"/>
                </a:cubicBezTo>
                <a:cubicBezTo>
                  <a:pt x="642114" y="441518"/>
                  <a:pt x="634996" y="436270"/>
                  <a:pt x="642410" y="451098"/>
                </a:cubicBezTo>
                <a:cubicBezTo>
                  <a:pt x="644458" y="455194"/>
                  <a:pt x="647758" y="458552"/>
                  <a:pt x="650030" y="462528"/>
                </a:cubicBezTo>
                <a:cubicBezTo>
                  <a:pt x="652848" y="467459"/>
                  <a:pt x="654640" y="472952"/>
                  <a:pt x="657650" y="477768"/>
                </a:cubicBezTo>
                <a:cubicBezTo>
                  <a:pt x="661015" y="483153"/>
                  <a:pt x="665389" y="487841"/>
                  <a:pt x="669080" y="493008"/>
                </a:cubicBezTo>
                <a:cubicBezTo>
                  <a:pt x="671742" y="496734"/>
                  <a:pt x="673769" y="500920"/>
                  <a:pt x="676700" y="504438"/>
                </a:cubicBezTo>
                <a:cubicBezTo>
                  <a:pt x="680149" y="508577"/>
                  <a:pt x="684822" y="511615"/>
                  <a:pt x="688130" y="515868"/>
                </a:cubicBezTo>
                <a:cubicBezTo>
                  <a:pt x="693753" y="523097"/>
                  <a:pt x="698290" y="531108"/>
                  <a:pt x="703370" y="538728"/>
                </a:cubicBezTo>
                <a:cubicBezTo>
                  <a:pt x="705910" y="542538"/>
                  <a:pt x="707752" y="546920"/>
                  <a:pt x="710990" y="550158"/>
                </a:cubicBezTo>
                <a:cubicBezTo>
                  <a:pt x="718610" y="557778"/>
                  <a:pt x="727872" y="564052"/>
                  <a:pt x="733850" y="573018"/>
                </a:cubicBezTo>
                <a:lnTo>
                  <a:pt x="764330" y="618738"/>
                </a:lnTo>
                <a:cubicBezTo>
                  <a:pt x="766870" y="622548"/>
                  <a:pt x="768140" y="627628"/>
                  <a:pt x="771950" y="630168"/>
                </a:cubicBezTo>
                <a:lnTo>
                  <a:pt x="783380" y="637788"/>
                </a:lnTo>
                <a:cubicBezTo>
                  <a:pt x="787190" y="632708"/>
                  <a:pt x="792640" y="628516"/>
                  <a:pt x="794810" y="622548"/>
                </a:cubicBezTo>
                <a:cubicBezTo>
                  <a:pt x="797879" y="614108"/>
                  <a:pt x="796859" y="604684"/>
                  <a:pt x="798620" y="595878"/>
                </a:cubicBezTo>
                <a:cubicBezTo>
                  <a:pt x="799408" y="591940"/>
                  <a:pt x="801160" y="588258"/>
                  <a:pt x="802430" y="584448"/>
                </a:cubicBezTo>
                <a:cubicBezTo>
                  <a:pt x="803700" y="575558"/>
                  <a:pt x="804479" y="566584"/>
                  <a:pt x="806240" y="557778"/>
                </a:cubicBezTo>
                <a:cubicBezTo>
                  <a:pt x="807028" y="553840"/>
                  <a:pt x="809482" y="550324"/>
                  <a:pt x="810050" y="546348"/>
                </a:cubicBezTo>
                <a:cubicBezTo>
                  <a:pt x="812034" y="532461"/>
                  <a:pt x="811876" y="518325"/>
                  <a:pt x="813860" y="504438"/>
                </a:cubicBezTo>
                <a:cubicBezTo>
                  <a:pt x="814428" y="500462"/>
                  <a:pt x="816696" y="496904"/>
                  <a:pt x="817670" y="493008"/>
                </a:cubicBezTo>
                <a:cubicBezTo>
                  <a:pt x="821756" y="476663"/>
                  <a:pt x="821893" y="468082"/>
                  <a:pt x="825290" y="451098"/>
                </a:cubicBezTo>
                <a:cubicBezTo>
                  <a:pt x="826317" y="445963"/>
                  <a:pt x="828163" y="441010"/>
                  <a:pt x="829100" y="435858"/>
                </a:cubicBezTo>
                <a:cubicBezTo>
                  <a:pt x="830706" y="427023"/>
                  <a:pt x="831544" y="418064"/>
                  <a:pt x="832910" y="409188"/>
                </a:cubicBezTo>
                <a:cubicBezTo>
                  <a:pt x="834269" y="400356"/>
                  <a:pt x="838152" y="376789"/>
                  <a:pt x="840530" y="367278"/>
                </a:cubicBezTo>
                <a:cubicBezTo>
                  <a:pt x="841504" y="363382"/>
                  <a:pt x="843070" y="359658"/>
                  <a:pt x="844340" y="355848"/>
                </a:cubicBezTo>
                <a:cubicBezTo>
                  <a:pt x="846170" y="343039"/>
                  <a:pt x="849317" y="319534"/>
                  <a:pt x="851960" y="306318"/>
                </a:cubicBezTo>
                <a:cubicBezTo>
                  <a:pt x="857427" y="278981"/>
                  <a:pt x="855228" y="303033"/>
                  <a:pt x="859580" y="268218"/>
                </a:cubicBezTo>
                <a:cubicBezTo>
                  <a:pt x="865473" y="221070"/>
                  <a:pt x="858824" y="243816"/>
                  <a:pt x="867200" y="218688"/>
                </a:cubicBezTo>
                <a:cubicBezTo>
                  <a:pt x="867461" y="216601"/>
                  <a:pt x="872727" y="171103"/>
                  <a:pt x="874820" y="165348"/>
                </a:cubicBezTo>
                <a:cubicBezTo>
                  <a:pt x="877351" y="158389"/>
                  <a:pt x="882938" y="152922"/>
                  <a:pt x="886250" y="146298"/>
                </a:cubicBezTo>
                <a:cubicBezTo>
                  <a:pt x="888046" y="142706"/>
                  <a:pt x="888264" y="138460"/>
                  <a:pt x="890060" y="134868"/>
                </a:cubicBezTo>
                <a:cubicBezTo>
                  <a:pt x="892108" y="130772"/>
                  <a:pt x="895632" y="127534"/>
                  <a:pt x="897680" y="123438"/>
                </a:cubicBezTo>
                <a:cubicBezTo>
                  <a:pt x="899476" y="119846"/>
                  <a:pt x="900387" y="115870"/>
                  <a:pt x="901490" y="112008"/>
                </a:cubicBezTo>
                <a:cubicBezTo>
                  <a:pt x="902929" y="106973"/>
                  <a:pt x="902395" y="101125"/>
                  <a:pt x="905300" y="96768"/>
                </a:cubicBezTo>
                <a:cubicBezTo>
                  <a:pt x="910759" y="88579"/>
                  <a:pt x="920553" y="89141"/>
                  <a:pt x="928160" y="85338"/>
                </a:cubicBezTo>
                <a:cubicBezTo>
                  <a:pt x="954472" y="72182"/>
                  <a:pt x="923112" y="81837"/>
                  <a:pt x="954830" y="73908"/>
                </a:cubicBezTo>
                <a:cubicBezTo>
                  <a:pt x="961928" y="66810"/>
                  <a:pt x="971346" y="55400"/>
                  <a:pt x="981500" y="51048"/>
                </a:cubicBezTo>
                <a:cubicBezTo>
                  <a:pt x="986313" y="48985"/>
                  <a:pt x="991660" y="48508"/>
                  <a:pt x="996740" y="47238"/>
                </a:cubicBezTo>
                <a:cubicBezTo>
                  <a:pt x="1000550" y="44698"/>
                  <a:pt x="1004074" y="41666"/>
                  <a:pt x="1008170" y="39618"/>
                </a:cubicBezTo>
                <a:cubicBezTo>
                  <a:pt x="1024653" y="31376"/>
                  <a:pt x="1059531" y="32798"/>
                  <a:pt x="1069130" y="31998"/>
                </a:cubicBezTo>
                <a:lnTo>
                  <a:pt x="1111040" y="28188"/>
                </a:lnTo>
                <a:cubicBezTo>
                  <a:pt x="1122483" y="27044"/>
                  <a:pt x="1133877" y="25419"/>
                  <a:pt x="1145330" y="24378"/>
                </a:cubicBezTo>
                <a:cubicBezTo>
                  <a:pt x="1161821" y="22879"/>
                  <a:pt x="1178350" y="21838"/>
                  <a:pt x="1194860" y="20568"/>
                </a:cubicBezTo>
                <a:cubicBezTo>
                  <a:pt x="1202480" y="19298"/>
                  <a:pt x="1210145" y="18273"/>
                  <a:pt x="1217720" y="16758"/>
                </a:cubicBezTo>
                <a:cubicBezTo>
                  <a:pt x="1222855" y="15731"/>
                  <a:pt x="1227795" y="13809"/>
                  <a:pt x="1232960" y="12948"/>
                </a:cubicBezTo>
                <a:cubicBezTo>
                  <a:pt x="1250676" y="9995"/>
                  <a:pt x="1268688" y="8850"/>
                  <a:pt x="1286300" y="5328"/>
                </a:cubicBezTo>
                <a:cubicBezTo>
                  <a:pt x="1292650" y="4058"/>
                  <a:pt x="1309929" y="-3061"/>
                  <a:pt x="1305350" y="1518"/>
                </a:cubicBezTo>
                <a:cubicBezTo>
                  <a:pt x="1293920" y="12948"/>
                  <a:pt x="1282490" y="5328"/>
                  <a:pt x="1271060" y="12948"/>
                </a:cubicBezTo>
                <a:lnTo>
                  <a:pt x="1248200" y="28188"/>
                </a:lnTo>
                <a:cubicBezTo>
                  <a:pt x="1236125" y="46301"/>
                  <a:pt x="1242028" y="35274"/>
                  <a:pt x="1232960" y="62478"/>
                </a:cubicBezTo>
                <a:cubicBezTo>
                  <a:pt x="1231690" y="66288"/>
                  <a:pt x="1231378" y="70566"/>
                  <a:pt x="1229150" y="73908"/>
                </a:cubicBezTo>
                <a:cubicBezTo>
                  <a:pt x="1219302" y="88680"/>
                  <a:pt x="1222978" y="80994"/>
                  <a:pt x="1217720" y="96768"/>
                </a:cubicBezTo>
                <a:cubicBezTo>
                  <a:pt x="1218990" y="118358"/>
                  <a:pt x="1220138" y="139956"/>
                  <a:pt x="1221530" y="161538"/>
                </a:cubicBezTo>
                <a:cubicBezTo>
                  <a:pt x="1225135" y="217409"/>
                  <a:pt x="1219814" y="198300"/>
                  <a:pt x="1229150" y="226308"/>
                </a:cubicBezTo>
                <a:cubicBezTo>
                  <a:pt x="1230420" y="236468"/>
                  <a:pt x="1231512" y="246652"/>
                  <a:pt x="1232960" y="256788"/>
                </a:cubicBezTo>
                <a:cubicBezTo>
                  <a:pt x="1234052" y="264435"/>
                  <a:pt x="1235749" y="271991"/>
                  <a:pt x="1236770" y="279648"/>
                </a:cubicBezTo>
                <a:cubicBezTo>
                  <a:pt x="1238290" y="291047"/>
                  <a:pt x="1238689" y="302594"/>
                  <a:pt x="1240580" y="313938"/>
                </a:cubicBezTo>
                <a:cubicBezTo>
                  <a:pt x="1241240" y="317899"/>
                  <a:pt x="1243602" y="321430"/>
                  <a:pt x="1244390" y="325368"/>
                </a:cubicBezTo>
                <a:cubicBezTo>
                  <a:pt x="1247420" y="340518"/>
                  <a:pt x="1247124" y="356431"/>
                  <a:pt x="1252010" y="371088"/>
                </a:cubicBezTo>
                <a:cubicBezTo>
                  <a:pt x="1261793" y="400436"/>
                  <a:pt x="1256647" y="386490"/>
                  <a:pt x="1267250" y="412998"/>
                </a:cubicBezTo>
                <a:cubicBezTo>
                  <a:pt x="1268520" y="420618"/>
                  <a:pt x="1269885" y="428223"/>
                  <a:pt x="1271060" y="435858"/>
                </a:cubicBezTo>
                <a:cubicBezTo>
                  <a:pt x="1272426" y="444734"/>
                  <a:pt x="1273469" y="453658"/>
                  <a:pt x="1274870" y="462528"/>
                </a:cubicBezTo>
                <a:cubicBezTo>
                  <a:pt x="1277280" y="477789"/>
                  <a:pt x="1280305" y="492953"/>
                  <a:pt x="1282490" y="508248"/>
                </a:cubicBezTo>
                <a:cubicBezTo>
                  <a:pt x="1283760" y="517138"/>
                  <a:pt x="1284739" y="526074"/>
                  <a:pt x="1286300" y="534918"/>
                </a:cubicBezTo>
                <a:cubicBezTo>
                  <a:pt x="1288799" y="549076"/>
                  <a:pt x="1295749" y="579041"/>
                  <a:pt x="1297730" y="595878"/>
                </a:cubicBezTo>
                <a:cubicBezTo>
                  <a:pt x="1299809" y="613546"/>
                  <a:pt x="1300573" y="641538"/>
                  <a:pt x="1305350" y="660648"/>
                </a:cubicBezTo>
                <a:cubicBezTo>
                  <a:pt x="1307298" y="668440"/>
                  <a:pt x="1311650" y="675585"/>
                  <a:pt x="1312970" y="683508"/>
                </a:cubicBezTo>
                <a:cubicBezTo>
                  <a:pt x="1314240" y="691128"/>
                  <a:pt x="1315605" y="698733"/>
                  <a:pt x="1316780" y="706368"/>
                </a:cubicBezTo>
                <a:cubicBezTo>
                  <a:pt x="1318146" y="715244"/>
                  <a:pt x="1318984" y="724203"/>
                  <a:pt x="1320590" y="733038"/>
                </a:cubicBezTo>
                <a:cubicBezTo>
                  <a:pt x="1321527" y="738190"/>
                  <a:pt x="1323539" y="743113"/>
                  <a:pt x="1324400" y="748278"/>
                </a:cubicBezTo>
                <a:cubicBezTo>
                  <a:pt x="1326083" y="758378"/>
                  <a:pt x="1326065" y="768746"/>
                  <a:pt x="1328210" y="778758"/>
                </a:cubicBezTo>
                <a:lnTo>
                  <a:pt x="1339640" y="813048"/>
                </a:lnTo>
                <a:lnTo>
                  <a:pt x="1343450" y="824478"/>
                </a:lnTo>
                <a:cubicBezTo>
                  <a:pt x="1342180" y="843528"/>
                  <a:pt x="1342340" y="862728"/>
                  <a:pt x="1339640" y="881628"/>
                </a:cubicBezTo>
                <a:cubicBezTo>
                  <a:pt x="1333162" y="926972"/>
                  <a:pt x="1331871" y="882075"/>
                  <a:pt x="1316780" y="927348"/>
                </a:cubicBezTo>
                <a:lnTo>
                  <a:pt x="1305350" y="961638"/>
                </a:lnTo>
                <a:lnTo>
                  <a:pt x="1301540" y="973068"/>
                </a:lnTo>
                <a:cubicBezTo>
                  <a:pt x="1305350" y="974338"/>
                  <a:pt x="1308954" y="976878"/>
                  <a:pt x="1312970" y="976878"/>
                </a:cubicBezTo>
                <a:cubicBezTo>
                  <a:pt x="1319446" y="976878"/>
                  <a:pt x="1325698" y="974473"/>
                  <a:pt x="1332020" y="973068"/>
                </a:cubicBezTo>
                <a:cubicBezTo>
                  <a:pt x="1358819" y="967113"/>
                  <a:pt x="1336415" y="971812"/>
                  <a:pt x="1358690" y="965448"/>
                </a:cubicBezTo>
                <a:cubicBezTo>
                  <a:pt x="1363725" y="964009"/>
                  <a:pt x="1368895" y="963077"/>
                  <a:pt x="1373930" y="961638"/>
                </a:cubicBezTo>
                <a:cubicBezTo>
                  <a:pt x="1377792" y="960535"/>
                  <a:pt x="1381422" y="958616"/>
                  <a:pt x="1385360" y="957828"/>
                </a:cubicBezTo>
                <a:cubicBezTo>
                  <a:pt x="1394166" y="956067"/>
                  <a:pt x="1403140" y="955288"/>
                  <a:pt x="1412030" y="954018"/>
                </a:cubicBezTo>
                <a:cubicBezTo>
                  <a:pt x="1436160" y="955288"/>
                  <a:pt x="1460899" y="952294"/>
                  <a:pt x="1484420" y="957828"/>
                </a:cubicBezTo>
                <a:cubicBezTo>
                  <a:pt x="1488877" y="958877"/>
                  <a:pt x="1480376" y="966397"/>
                  <a:pt x="1476800" y="969258"/>
                </a:cubicBezTo>
                <a:cubicBezTo>
                  <a:pt x="1473664" y="971767"/>
                  <a:pt x="1469371" y="972720"/>
                  <a:pt x="1465370" y="973068"/>
                </a:cubicBezTo>
                <a:cubicBezTo>
                  <a:pt x="1440034" y="975271"/>
                  <a:pt x="1414570" y="975608"/>
                  <a:pt x="1389170" y="976878"/>
                </a:cubicBezTo>
                <a:cubicBezTo>
                  <a:pt x="1379377" y="980142"/>
                  <a:pt x="1373025" y="982584"/>
                  <a:pt x="1362500" y="984498"/>
                </a:cubicBezTo>
                <a:cubicBezTo>
                  <a:pt x="1353665" y="986104"/>
                  <a:pt x="1344665" y="986702"/>
                  <a:pt x="1335830" y="988308"/>
                </a:cubicBezTo>
                <a:cubicBezTo>
                  <a:pt x="1330678" y="989245"/>
                  <a:pt x="1325742" y="991181"/>
                  <a:pt x="1320590" y="992118"/>
                </a:cubicBezTo>
                <a:cubicBezTo>
                  <a:pt x="1311755" y="993724"/>
                  <a:pt x="1302810" y="994658"/>
                  <a:pt x="1293920" y="995928"/>
                </a:cubicBezTo>
                <a:cubicBezTo>
                  <a:pt x="1286300" y="998468"/>
                  <a:pt x="1278244" y="999956"/>
                  <a:pt x="1271060" y="1003548"/>
                </a:cubicBezTo>
                <a:cubicBezTo>
                  <a:pt x="1247385" y="1015385"/>
                  <a:pt x="1264788" y="1008061"/>
                  <a:pt x="1240580" y="1014978"/>
                </a:cubicBezTo>
                <a:cubicBezTo>
                  <a:pt x="1224595" y="1019545"/>
                  <a:pt x="1227777" y="1021370"/>
                  <a:pt x="1206290" y="1022598"/>
                </a:cubicBezTo>
                <a:cubicBezTo>
                  <a:pt x="1169498" y="1024700"/>
                  <a:pt x="1132630" y="1025138"/>
                  <a:pt x="1095800" y="1026408"/>
                </a:cubicBezTo>
                <a:cubicBezTo>
                  <a:pt x="1091990" y="1027678"/>
                  <a:pt x="1088290" y="1029347"/>
                  <a:pt x="1084370" y="1030218"/>
                </a:cubicBezTo>
                <a:cubicBezTo>
                  <a:pt x="1068687" y="1033703"/>
                  <a:pt x="1057714" y="1033678"/>
                  <a:pt x="1042460" y="1037838"/>
                </a:cubicBezTo>
                <a:cubicBezTo>
                  <a:pt x="1034711" y="1039951"/>
                  <a:pt x="1027220" y="1042918"/>
                  <a:pt x="1019600" y="1045458"/>
                </a:cubicBezTo>
                <a:lnTo>
                  <a:pt x="996740" y="1053078"/>
                </a:lnTo>
                <a:lnTo>
                  <a:pt x="985310" y="1056888"/>
                </a:lnTo>
                <a:lnTo>
                  <a:pt x="943400" y="1053078"/>
                </a:lnTo>
                <a:cubicBezTo>
                  <a:pt x="938581" y="1050668"/>
                  <a:pt x="950347" y="1044637"/>
                  <a:pt x="954830" y="1041648"/>
                </a:cubicBezTo>
                <a:cubicBezTo>
                  <a:pt x="958172" y="1039420"/>
                  <a:pt x="962450" y="1039108"/>
                  <a:pt x="966260" y="1037838"/>
                </a:cubicBezTo>
                <a:cubicBezTo>
                  <a:pt x="984166" y="1019932"/>
                  <a:pt x="974701" y="1030891"/>
                  <a:pt x="992930" y="1003548"/>
                </a:cubicBezTo>
                <a:cubicBezTo>
                  <a:pt x="995470" y="999738"/>
                  <a:pt x="999102" y="996462"/>
                  <a:pt x="1000550" y="992118"/>
                </a:cubicBezTo>
                <a:lnTo>
                  <a:pt x="1015790" y="946398"/>
                </a:lnTo>
                <a:cubicBezTo>
                  <a:pt x="1017060" y="942588"/>
                  <a:pt x="1017372" y="938310"/>
                  <a:pt x="1019600" y="934968"/>
                </a:cubicBezTo>
                <a:lnTo>
                  <a:pt x="1027220" y="923538"/>
                </a:lnTo>
                <a:cubicBezTo>
                  <a:pt x="1025950" y="890518"/>
                  <a:pt x="1025350" y="857465"/>
                  <a:pt x="1023410" y="824478"/>
                </a:cubicBezTo>
                <a:cubicBezTo>
                  <a:pt x="1022009" y="800668"/>
                  <a:pt x="1018743" y="793282"/>
                  <a:pt x="1015790" y="771138"/>
                </a:cubicBezTo>
                <a:cubicBezTo>
                  <a:pt x="1014270" y="759739"/>
                  <a:pt x="1013871" y="748192"/>
                  <a:pt x="1011980" y="736848"/>
                </a:cubicBezTo>
                <a:cubicBezTo>
                  <a:pt x="1011320" y="732887"/>
                  <a:pt x="1008958" y="729356"/>
                  <a:pt x="1008170" y="725418"/>
                </a:cubicBezTo>
                <a:cubicBezTo>
                  <a:pt x="1005140" y="710268"/>
                  <a:pt x="1003580" y="694848"/>
                  <a:pt x="1000550" y="679698"/>
                </a:cubicBezTo>
                <a:cubicBezTo>
                  <a:pt x="994979" y="651842"/>
                  <a:pt x="997656" y="667059"/>
                  <a:pt x="992930" y="633978"/>
                </a:cubicBezTo>
                <a:cubicBezTo>
                  <a:pt x="991660" y="595878"/>
                  <a:pt x="992120" y="557681"/>
                  <a:pt x="989120" y="519678"/>
                </a:cubicBezTo>
                <a:cubicBezTo>
                  <a:pt x="988296" y="509238"/>
                  <a:pt x="982981" y="499565"/>
                  <a:pt x="981500" y="489198"/>
                </a:cubicBezTo>
                <a:cubicBezTo>
                  <a:pt x="980230" y="480308"/>
                  <a:pt x="979709" y="471278"/>
                  <a:pt x="977690" y="462528"/>
                </a:cubicBezTo>
                <a:cubicBezTo>
                  <a:pt x="975884" y="454702"/>
                  <a:pt x="972277" y="447391"/>
                  <a:pt x="970070" y="439668"/>
                </a:cubicBezTo>
                <a:lnTo>
                  <a:pt x="962450" y="412998"/>
                </a:lnTo>
                <a:cubicBezTo>
                  <a:pt x="960524" y="397587"/>
                  <a:pt x="957459" y="371622"/>
                  <a:pt x="954830" y="355848"/>
                </a:cubicBezTo>
                <a:cubicBezTo>
                  <a:pt x="948266" y="316465"/>
                  <a:pt x="953562" y="358405"/>
                  <a:pt x="947210" y="313938"/>
                </a:cubicBezTo>
                <a:cubicBezTo>
                  <a:pt x="941825" y="276242"/>
                  <a:pt x="947060" y="294439"/>
                  <a:pt x="939590" y="272028"/>
                </a:cubicBezTo>
                <a:cubicBezTo>
                  <a:pt x="939026" y="267517"/>
                  <a:pt x="933404" y="221092"/>
                  <a:pt x="931970" y="214878"/>
                </a:cubicBezTo>
                <a:cubicBezTo>
                  <a:pt x="930164" y="207052"/>
                  <a:pt x="931970" y="194558"/>
                  <a:pt x="924350" y="192018"/>
                </a:cubicBezTo>
                <a:lnTo>
                  <a:pt x="912920" y="188208"/>
                </a:lnTo>
                <a:cubicBezTo>
                  <a:pt x="906570" y="189478"/>
                  <a:pt x="899258" y="188426"/>
                  <a:pt x="893870" y="192018"/>
                </a:cubicBezTo>
                <a:cubicBezTo>
                  <a:pt x="890528" y="194246"/>
                  <a:pt x="891163" y="199586"/>
                  <a:pt x="890060" y="203448"/>
                </a:cubicBezTo>
                <a:cubicBezTo>
                  <a:pt x="888621" y="208483"/>
                  <a:pt x="887755" y="213672"/>
                  <a:pt x="886250" y="218688"/>
                </a:cubicBezTo>
                <a:cubicBezTo>
                  <a:pt x="883942" y="226381"/>
                  <a:pt x="881170" y="233928"/>
                  <a:pt x="878630" y="241548"/>
                </a:cubicBezTo>
                <a:cubicBezTo>
                  <a:pt x="877360" y="245358"/>
                  <a:pt x="875794" y="249082"/>
                  <a:pt x="874820" y="252978"/>
                </a:cubicBezTo>
                <a:cubicBezTo>
                  <a:pt x="870036" y="272114"/>
                  <a:pt x="872666" y="263250"/>
                  <a:pt x="867200" y="279648"/>
                </a:cubicBezTo>
                <a:cubicBezTo>
                  <a:pt x="865930" y="303778"/>
                  <a:pt x="866269" y="328047"/>
                  <a:pt x="863390" y="352038"/>
                </a:cubicBezTo>
                <a:cubicBezTo>
                  <a:pt x="858491" y="392859"/>
                  <a:pt x="856314" y="360202"/>
                  <a:pt x="851960" y="386328"/>
                </a:cubicBezTo>
                <a:lnTo>
                  <a:pt x="848150" y="409188"/>
                </a:lnTo>
                <a:cubicBezTo>
                  <a:pt x="845645" y="441751"/>
                  <a:pt x="847816" y="449670"/>
                  <a:pt x="840530" y="473958"/>
                </a:cubicBezTo>
                <a:cubicBezTo>
                  <a:pt x="838222" y="481651"/>
                  <a:pt x="835450" y="489198"/>
                  <a:pt x="832910" y="496818"/>
                </a:cubicBezTo>
                <a:lnTo>
                  <a:pt x="829100" y="508248"/>
                </a:lnTo>
                <a:cubicBezTo>
                  <a:pt x="827885" y="516755"/>
                  <a:pt x="823595" y="548263"/>
                  <a:pt x="821480" y="557778"/>
                </a:cubicBezTo>
                <a:cubicBezTo>
                  <a:pt x="820609" y="561698"/>
                  <a:pt x="818940" y="565398"/>
                  <a:pt x="817670" y="569208"/>
                </a:cubicBezTo>
                <a:cubicBezTo>
                  <a:pt x="816400" y="581908"/>
                  <a:pt x="816730" y="594872"/>
                  <a:pt x="813860" y="607308"/>
                </a:cubicBezTo>
                <a:cubicBezTo>
                  <a:pt x="812830" y="611770"/>
                  <a:pt x="807556" y="614352"/>
                  <a:pt x="806240" y="618738"/>
                </a:cubicBezTo>
                <a:cubicBezTo>
                  <a:pt x="803660" y="627340"/>
                  <a:pt x="803370" y="636477"/>
                  <a:pt x="802430" y="645408"/>
                </a:cubicBezTo>
                <a:cubicBezTo>
                  <a:pt x="800829" y="660617"/>
                  <a:pt x="800309" y="675929"/>
                  <a:pt x="798620" y="691128"/>
                </a:cubicBezTo>
                <a:cubicBezTo>
                  <a:pt x="796131" y="713526"/>
                  <a:pt x="795204" y="710308"/>
                  <a:pt x="791000" y="729228"/>
                </a:cubicBezTo>
                <a:cubicBezTo>
                  <a:pt x="789683" y="735153"/>
                  <a:pt x="785914" y="756760"/>
                  <a:pt x="783380" y="763518"/>
                </a:cubicBezTo>
                <a:cubicBezTo>
                  <a:pt x="781386" y="768836"/>
                  <a:pt x="777869" y="773485"/>
                  <a:pt x="775760" y="778758"/>
                </a:cubicBezTo>
                <a:cubicBezTo>
                  <a:pt x="772777" y="786216"/>
                  <a:pt x="770680" y="793998"/>
                  <a:pt x="768140" y="801618"/>
                </a:cubicBezTo>
                <a:cubicBezTo>
                  <a:pt x="766870" y="805428"/>
                  <a:pt x="766126" y="809456"/>
                  <a:pt x="764330" y="813048"/>
                </a:cubicBezTo>
                <a:lnTo>
                  <a:pt x="756710" y="828288"/>
                </a:lnTo>
                <a:cubicBezTo>
                  <a:pt x="755384" y="858787"/>
                  <a:pt x="756152" y="907278"/>
                  <a:pt x="749090" y="942588"/>
                </a:cubicBezTo>
                <a:cubicBezTo>
                  <a:pt x="748302" y="946526"/>
                  <a:pt x="746151" y="950098"/>
                  <a:pt x="745280" y="954018"/>
                </a:cubicBezTo>
                <a:cubicBezTo>
                  <a:pt x="743604" y="961559"/>
                  <a:pt x="743146" y="969337"/>
                  <a:pt x="741470" y="976878"/>
                </a:cubicBezTo>
                <a:cubicBezTo>
                  <a:pt x="740599" y="980798"/>
                  <a:pt x="738448" y="984370"/>
                  <a:pt x="737660" y="988308"/>
                </a:cubicBezTo>
                <a:cubicBezTo>
                  <a:pt x="734630" y="1003458"/>
                  <a:pt x="731956" y="1018697"/>
                  <a:pt x="730040" y="1034028"/>
                </a:cubicBezTo>
                <a:cubicBezTo>
                  <a:pt x="725234" y="1072478"/>
                  <a:pt x="729468" y="1054794"/>
                  <a:pt x="718610" y="1087368"/>
                </a:cubicBezTo>
                <a:cubicBezTo>
                  <a:pt x="717340" y="1091178"/>
                  <a:pt x="718142" y="1096570"/>
                  <a:pt x="714800" y="1098798"/>
                </a:cubicBezTo>
                <a:lnTo>
                  <a:pt x="703370" y="1106418"/>
                </a:lnTo>
                <a:cubicBezTo>
                  <a:pt x="691295" y="1088305"/>
                  <a:pt x="697198" y="1099332"/>
                  <a:pt x="688130" y="1072128"/>
                </a:cubicBezTo>
                <a:cubicBezTo>
                  <a:pt x="686860" y="1068318"/>
                  <a:pt x="686548" y="1064040"/>
                  <a:pt x="684320" y="1060698"/>
                </a:cubicBezTo>
                <a:cubicBezTo>
                  <a:pt x="673711" y="1044785"/>
                  <a:pt x="679938" y="1052506"/>
                  <a:pt x="665270" y="1037838"/>
                </a:cubicBezTo>
                <a:cubicBezTo>
                  <a:pt x="655693" y="1009108"/>
                  <a:pt x="668612" y="1044521"/>
                  <a:pt x="653840" y="1014978"/>
                </a:cubicBezTo>
                <a:cubicBezTo>
                  <a:pt x="652044" y="1011386"/>
                  <a:pt x="652539" y="1006684"/>
                  <a:pt x="650030" y="1003548"/>
                </a:cubicBezTo>
                <a:cubicBezTo>
                  <a:pt x="647169" y="999972"/>
                  <a:pt x="642410" y="998468"/>
                  <a:pt x="638600" y="995928"/>
                </a:cubicBezTo>
                <a:lnTo>
                  <a:pt x="623360" y="973068"/>
                </a:lnTo>
                <a:cubicBezTo>
                  <a:pt x="620820" y="969258"/>
                  <a:pt x="618978" y="964876"/>
                  <a:pt x="615740" y="961638"/>
                </a:cubicBezTo>
                <a:cubicBezTo>
                  <a:pt x="611930" y="957828"/>
                  <a:pt x="607618" y="954461"/>
                  <a:pt x="604310" y="950208"/>
                </a:cubicBezTo>
                <a:cubicBezTo>
                  <a:pt x="572410" y="909193"/>
                  <a:pt x="603589" y="941867"/>
                  <a:pt x="577640" y="915918"/>
                </a:cubicBezTo>
                <a:cubicBezTo>
                  <a:pt x="569467" y="891399"/>
                  <a:pt x="580237" y="918030"/>
                  <a:pt x="562400" y="893058"/>
                </a:cubicBezTo>
                <a:cubicBezTo>
                  <a:pt x="537326" y="857954"/>
                  <a:pt x="573069" y="896107"/>
                  <a:pt x="543350" y="866388"/>
                </a:cubicBezTo>
                <a:cubicBezTo>
                  <a:pt x="529455" y="824703"/>
                  <a:pt x="552729" y="886729"/>
                  <a:pt x="528110" y="847338"/>
                </a:cubicBezTo>
                <a:lnTo>
                  <a:pt x="516680" y="813048"/>
                </a:lnTo>
                <a:cubicBezTo>
                  <a:pt x="515410" y="809238"/>
                  <a:pt x="515280" y="804831"/>
                  <a:pt x="512870" y="801618"/>
                </a:cubicBezTo>
                <a:lnTo>
                  <a:pt x="501440" y="786378"/>
                </a:lnTo>
                <a:cubicBezTo>
                  <a:pt x="490502" y="742625"/>
                  <a:pt x="505797" y="796544"/>
                  <a:pt x="490010" y="759708"/>
                </a:cubicBezTo>
                <a:cubicBezTo>
                  <a:pt x="487947" y="754895"/>
                  <a:pt x="488263" y="749281"/>
                  <a:pt x="486200" y="744468"/>
                </a:cubicBezTo>
                <a:cubicBezTo>
                  <a:pt x="484396" y="740259"/>
                  <a:pt x="480440" y="737222"/>
                  <a:pt x="478580" y="733038"/>
                </a:cubicBezTo>
                <a:cubicBezTo>
                  <a:pt x="475318" y="725698"/>
                  <a:pt x="473500" y="717798"/>
                  <a:pt x="470960" y="710178"/>
                </a:cubicBezTo>
                <a:cubicBezTo>
                  <a:pt x="469690" y="706368"/>
                  <a:pt x="469990" y="701588"/>
                  <a:pt x="467150" y="698748"/>
                </a:cubicBezTo>
                <a:lnTo>
                  <a:pt x="451910" y="683508"/>
                </a:lnTo>
                <a:cubicBezTo>
                  <a:pt x="444167" y="660280"/>
                  <a:pt x="447397" y="667213"/>
                  <a:pt x="425240" y="633978"/>
                </a:cubicBezTo>
                <a:cubicBezTo>
                  <a:pt x="422700" y="630168"/>
                  <a:pt x="419668" y="626644"/>
                  <a:pt x="417620" y="622548"/>
                </a:cubicBezTo>
                <a:cubicBezTo>
                  <a:pt x="415824" y="618956"/>
                  <a:pt x="416276" y="614288"/>
                  <a:pt x="413810" y="611118"/>
                </a:cubicBezTo>
                <a:cubicBezTo>
                  <a:pt x="407194" y="602612"/>
                  <a:pt x="395769" y="597897"/>
                  <a:pt x="390950" y="588258"/>
                </a:cubicBezTo>
                <a:cubicBezTo>
                  <a:pt x="371643" y="549643"/>
                  <a:pt x="396630" y="597345"/>
                  <a:pt x="371900" y="557778"/>
                </a:cubicBezTo>
                <a:cubicBezTo>
                  <a:pt x="368890" y="552962"/>
                  <a:pt x="367581" y="547160"/>
                  <a:pt x="364280" y="542538"/>
                </a:cubicBezTo>
                <a:cubicBezTo>
                  <a:pt x="361148" y="538153"/>
                  <a:pt x="356398" y="535163"/>
                  <a:pt x="352850" y="531108"/>
                </a:cubicBezTo>
                <a:cubicBezTo>
                  <a:pt x="347495" y="524988"/>
                  <a:pt x="342393" y="518635"/>
                  <a:pt x="337610" y="512058"/>
                </a:cubicBezTo>
                <a:cubicBezTo>
                  <a:pt x="332223" y="504652"/>
                  <a:pt x="328091" y="496349"/>
                  <a:pt x="322370" y="489198"/>
                </a:cubicBezTo>
                <a:cubicBezTo>
                  <a:pt x="317290" y="482848"/>
                  <a:pt x="312009" y="476654"/>
                  <a:pt x="307130" y="470148"/>
                </a:cubicBezTo>
                <a:cubicBezTo>
                  <a:pt x="304383" y="466485"/>
                  <a:pt x="302257" y="462381"/>
                  <a:pt x="299510" y="458718"/>
                </a:cubicBezTo>
                <a:cubicBezTo>
                  <a:pt x="294631" y="452212"/>
                  <a:pt x="289149" y="446174"/>
                  <a:pt x="284270" y="439668"/>
                </a:cubicBezTo>
                <a:cubicBezTo>
                  <a:pt x="260376" y="407810"/>
                  <a:pt x="290417" y="447568"/>
                  <a:pt x="272840" y="416808"/>
                </a:cubicBezTo>
                <a:cubicBezTo>
                  <a:pt x="269690" y="411295"/>
                  <a:pt x="265051" y="406770"/>
                  <a:pt x="261410" y="401568"/>
                </a:cubicBezTo>
                <a:cubicBezTo>
                  <a:pt x="256158" y="394065"/>
                  <a:pt x="251793" y="385937"/>
                  <a:pt x="246170" y="378708"/>
                </a:cubicBezTo>
                <a:cubicBezTo>
                  <a:pt x="242862" y="374455"/>
                  <a:pt x="238152" y="371448"/>
                  <a:pt x="234740" y="367278"/>
                </a:cubicBezTo>
                <a:cubicBezTo>
                  <a:pt x="204431" y="330234"/>
                  <a:pt x="225047" y="343381"/>
                  <a:pt x="196640" y="329178"/>
                </a:cubicBezTo>
                <a:cubicBezTo>
                  <a:pt x="194100" y="325368"/>
                  <a:pt x="191951" y="321266"/>
                  <a:pt x="189020" y="317748"/>
                </a:cubicBezTo>
                <a:cubicBezTo>
                  <a:pt x="179853" y="306747"/>
                  <a:pt x="177399" y="306190"/>
                  <a:pt x="166160" y="298698"/>
                </a:cubicBezTo>
                <a:cubicBezTo>
                  <a:pt x="133014" y="348417"/>
                  <a:pt x="152785" y="313998"/>
                  <a:pt x="162350" y="451098"/>
                </a:cubicBezTo>
                <a:cubicBezTo>
                  <a:pt x="162909" y="459111"/>
                  <a:pt x="167430" y="466338"/>
                  <a:pt x="169970" y="473958"/>
                </a:cubicBezTo>
                <a:lnTo>
                  <a:pt x="177590" y="496818"/>
                </a:lnTo>
                <a:cubicBezTo>
                  <a:pt x="180610" y="505877"/>
                  <a:pt x="183615" y="513920"/>
                  <a:pt x="185210" y="523488"/>
                </a:cubicBezTo>
                <a:cubicBezTo>
                  <a:pt x="188163" y="541204"/>
                  <a:pt x="190847" y="558977"/>
                  <a:pt x="192830" y="576828"/>
                </a:cubicBezTo>
                <a:cubicBezTo>
                  <a:pt x="194100" y="588258"/>
                  <a:pt x="194749" y="599774"/>
                  <a:pt x="196640" y="611118"/>
                </a:cubicBezTo>
                <a:cubicBezTo>
                  <a:pt x="197300" y="615079"/>
                  <a:pt x="199579" y="618628"/>
                  <a:pt x="200450" y="622548"/>
                </a:cubicBezTo>
                <a:cubicBezTo>
                  <a:pt x="202126" y="630089"/>
                  <a:pt x="202745" y="637833"/>
                  <a:pt x="204260" y="645408"/>
                </a:cubicBezTo>
                <a:cubicBezTo>
                  <a:pt x="205287" y="650543"/>
                  <a:pt x="207209" y="655483"/>
                  <a:pt x="208070" y="660648"/>
                </a:cubicBezTo>
                <a:cubicBezTo>
                  <a:pt x="209753" y="670748"/>
                  <a:pt x="210361" y="681002"/>
                  <a:pt x="211880" y="691128"/>
                </a:cubicBezTo>
                <a:cubicBezTo>
                  <a:pt x="214172" y="706407"/>
                  <a:pt x="217794" y="721492"/>
                  <a:pt x="219500" y="736848"/>
                </a:cubicBezTo>
                <a:cubicBezTo>
                  <a:pt x="223754" y="775130"/>
                  <a:pt x="219673" y="760228"/>
                  <a:pt x="227120" y="782568"/>
                </a:cubicBezTo>
                <a:cubicBezTo>
                  <a:pt x="228390" y="791458"/>
                  <a:pt x="229169" y="800432"/>
                  <a:pt x="230930" y="809238"/>
                </a:cubicBezTo>
                <a:cubicBezTo>
                  <a:pt x="231718" y="813176"/>
                  <a:pt x="233952" y="816730"/>
                  <a:pt x="234740" y="820668"/>
                </a:cubicBezTo>
                <a:cubicBezTo>
                  <a:pt x="236501" y="829474"/>
                  <a:pt x="237363" y="838437"/>
                  <a:pt x="238550" y="847338"/>
                </a:cubicBezTo>
                <a:cubicBezTo>
                  <a:pt x="242178" y="874550"/>
                  <a:pt x="241537" y="875967"/>
                  <a:pt x="246170" y="900678"/>
                </a:cubicBezTo>
                <a:cubicBezTo>
                  <a:pt x="248557" y="913408"/>
                  <a:pt x="249694" y="926491"/>
                  <a:pt x="253790" y="938778"/>
                </a:cubicBezTo>
                <a:lnTo>
                  <a:pt x="261410" y="961638"/>
                </a:lnTo>
                <a:cubicBezTo>
                  <a:pt x="262680" y="965448"/>
                  <a:pt x="264246" y="969172"/>
                  <a:pt x="265220" y="973068"/>
                </a:cubicBezTo>
                <a:cubicBezTo>
                  <a:pt x="270004" y="992204"/>
                  <a:pt x="267374" y="983340"/>
                  <a:pt x="272840" y="999738"/>
                </a:cubicBezTo>
                <a:cubicBezTo>
                  <a:pt x="274110" y="1014978"/>
                  <a:pt x="274136" y="1030373"/>
                  <a:pt x="276650" y="1045458"/>
                </a:cubicBezTo>
                <a:cubicBezTo>
                  <a:pt x="277970" y="1053381"/>
                  <a:pt x="277587" y="1063863"/>
                  <a:pt x="284270" y="1068318"/>
                </a:cubicBezTo>
                <a:lnTo>
                  <a:pt x="295700" y="1075938"/>
                </a:lnTo>
                <a:cubicBezTo>
                  <a:pt x="304308" y="1101761"/>
                  <a:pt x="295700" y="1070258"/>
                  <a:pt x="295700" y="1114038"/>
                </a:cubicBezTo>
                <a:cubicBezTo>
                  <a:pt x="295700" y="1184332"/>
                  <a:pt x="294330" y="1151153"/>
                  <a:pt x="303320" y="1182618"/>
                </a:cubicBezTo>
                <a:cubicBezTo>
                  <a:pt x="304759" y="1187653"/>
                  <a:pt x="305474" y="1192890"/>
                  <a:pt x="307130" y="1197858"/>
                </a:cubicBezTo>
                <a:cubicBezTo>
                  <a:pt x="309293" y="1204346"/>
                  <a:pt x="312349" y="1210504"/>
                  <a:pt x="314750" y="1216908"/>
                </a:cubicBezTo>
                <a:cubicBezTo>
                  <a:pt x="321152" y="1233980"/>
                  <a:pt x="316365" y="1223562"/>
                  <a:pt x="322370" y="1243578"/>
                </a:cubicBezTo>
                <a:cubicBezTo>
                  <a:pt x="324678" y="1251271"/>
                  <a:pt x="322370" y="1263898"/>
                  <a:pt x="318560" y="126643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 rot="21441231">
            <a:off x="1283441" y="3498339"/>
            <a:ext cx="3027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Segoe Print" panose="02000600000000000000" pitchFamily="2" charset="0"/>
              </a:rPr>
              <a:t>Monash Youth </a:t>
            </a:r>
          </a:p>
          <a:p>
            <a:pPr algn="ctr"/>
            <a:r>
              <a:rPr lang="en-AU" sz="3200" b="1" dirty="0" smtClean="0">
                <a:latin typeface="Segoe Print" panose="02000600000000000000" pitchFamily="2" charset="0"/>
              </a:rPr>
              <a:t>Music Festival</a:t>
            </a:r>
            <a:endParaRPr lang="en-AU" sz="3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566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348342" y="466530"/>
            <a:ext cx="113211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 Waverley Music Eisteddfod Inc. Committee, organisers of the Monash Youth Music Festival,</a:t>
            </a:r>
          </a:p>
          <a:p>
            <a:pPr algn="ctr"/>
            <a:endParaRPr lang="en-AU" sz="24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Gordon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Pyke, Yu Cheng, Stephanie Christie, John Wise, Beryl Nagorcka, Sue Lyons, Jeff Blight, Rae Kum, Majella Drew, Wendy Wang, Ivy Yu and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Judy Serelis,</a:t>
            </a:r>
            <a:endParaRPr lang="en-AU" sz="24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AU" sz="2400" dirty="0" smtClean="0">
              <a:solidFill>
                <a:schemeClr val="accent5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Wish to thank </a:t>
            </a:r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Pinewood Community Bank® Branch of Bendigo Bank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and their Pitch Partners 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Mulgrave Country Club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Ryman Healthcare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Link Health</a:t>
            </a:r>
          </a:p>
          <a:p>
            <a:pPr algn="ctr"/>
            <a:r>
              <a:rPr lang="en-AU" sz="2400" dirty="0" err="1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Signarama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Mount Waverley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Elena </a:t>
            </a:r>
            <a:r>
              <a:rPr lang="en-AU" sz="2400" dirty="0" err="1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Rullo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CPA 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and </a:t>
            </a:r>
            <a:r>
              <a:rPr lang="en-AU" sz="2400" dirty="0" err="1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Bedelis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Lawyers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" name="s_schumann_op68no3_humming_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1779" y="66091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54"/>
            <a:ext cx="12192000" cy="6858000"/>
          </a:xfrm>
          <a:prstGeom prst="rect">
            <a:avLst/>
          </a:prstGeom>
          <a:solidFill>
            <a:srgbClr val="0F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78674" y="333833"/>
            <a:ext cx="11321143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wish to thank </a:t>
            </a:r>
          </a:p>
          <a:p>
            <a:pPr algn="ctr"/>
            <a:r>
              <a:rPr lang="en-AU" sz="2400" dirty="0">
                <a:solidFill>
                  <a:srgbClr val="C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</a:t>
            </a:r>
            <a:r>
              <a:rPr lang="en-AU" sz="2400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Pinewood </a:t>
            </a:r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Community Bank</a:t>
            </a:r>
            <a:r>
              <a:rPr lang="en-AU" sz="2400" baseline="30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®</a:t>
            </a:r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Branch of Bendigo Bank </a:t>
            </a:r>
            <a:endParaRPr lang="en-AU" sz="24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and their Pitch Partners:</a:t>
            </a:r>
          </a:p>
          <a:p>
            <a:pPr algn="ctr"/>
            <a:r>
              <a:rPr lang="en-AU" sz="2400" dirty="0" smtClean="0">
                <a:solidFill>
                  <a:srgbClr val="FFFF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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Mulgrave Country Club</a:t>
            </a:r>
          </a:p>
          <a:p>
            <a:pPr algn="ctr"/>
            <a:r>
              <a:rPr lang="en-AU" sz="2400" dirty="0">
                <a:solidFill>
                  <a:srgbClr val="00B0F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</a:t>
            </a:r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Ryman Healthcare</a:t>
            </a:r>
          </a:p>
          <a:p>
            <a:pPr algn="ctr"/>
            <a:r>
              <a:rPr lang="en-AU" sz="2400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</a:t>
            </a:r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Link Health</a:t>
            </a:r>
          </a:p>
          <a:p>
            <a:pPr algn="ctr"/>
            <a:r>
              <a:rPr lang="en-AU" sz="2400" dirty="0">
                <a:solidFill>
                  <a:srgbClr val="00B05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</a:t>
            </a:r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Signarama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Mount Waverley</a:t>
            </a:r>
          </a:p>
          <a:p>
            <a:pPr algn="ctr"/>
            <a:r>
              <a:rPr lang="en-AU" sz="2400" dirty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</a:t>
            </a:r>
            <a:r>
              <a:rPr lang="en-AU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Elena </a:t>
            </a:r>
            <a:r>
              <a:rPr lang="en-AU" sz="2400" dirty="0" err="1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Rullo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CPA </a:t>
            </a:r>
          </a:p>
          <a:p>
            <a:pPr algn="ctr"/>
            <a:r>
              <a:rPr lang="en-AU" sz="2400" dirty="0" smtClean="0">
                <a:solidFill>
                  <a:srgbClr val="FF00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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Bedelis</a:t>
            </a:r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Lawyers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 their generous support </a:t>
            </a:r>
            <a:endParaRPr lang="en-AU" sz="24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AU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AU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AU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</a:t>
            </a:r>
            <a:r>
              <a:rPr lang="en-AU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Waverley Music Eisteddfod Inc. Committee, 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organisers of the Monash Youth Music Festival</a:t>
            </a:r>
            <a:r>
              <a:rPr lang="en-A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™</a:t>
            </a:r>
          </a:p>
          <a:p>
            <a:pPr algn="ctr"/>
            <a:endParaRPr lang="en-AU" sz="14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Gordon Pyke, Yu Cheng, Stephanie Christie, John Wise, Beryl Nagorcka, Sue Lyons, 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Jeff Blight, Rae Kum, Majella Drew, Wendy Wang, Ivy Yu and Judy Serelis</a:t>
            </a:r>
          </a:p>
          <a:p>
            <a:pPr algn="ctr"/>
            <a:endParaRPr lang="en-AU" sz="1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AU" sz="11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Royalty free cartoons ©123RF.com. Music courtesy Pianostreet.com. Voices created using </a:t>
            </a:r>
            <a:r>
              <a:rPr lang="en-AU" sz="1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naturalreaders.com</a:t>
            </a:r>
            <a:endParaRPr lang="en-AU" sz="14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A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03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-Please join us to hear how YOUR investment in t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2098" y="5496464"/>
            <a:ext cx="609600" cy="609600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flipH="1" flipV="1">
            <a:off x="6651172" y="1326321"/>
            <a:ext cx="2884714" cy="1324838"/>
          </a:xfrm>
          <a:prstGeom prst="arc">
            <a:avLst>
              <a:gd name="adj1" fmla="val 15691697"/>
              <a:gd name="adj2" fmla="val 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"/>
            <a:ext cx="12192000" cy="6852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5615" y="603745"/>
            <a:ext cx="6314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Segoe Print" panose="02000600000000000000" pitchFamily="2" charset="0"/>
              </a:rPr>
              <a:t>Please join us to </a:t>
            </a:r>
            <a:r>
              <a:rPr lang="en-AU" sz="2800" b="1" dirty="0" smtClean="0">
                <a:latin typeface="Segoe Print" panose="02000600000000000000" pitchFamily="2" charset="0"/>
              </a:rPr>
              <a:t>hear </a:t>
            </a:r>
            <a:r>
              <a:rPr lang="en-AU" sz="2800" b="1" dirty="0">
                <a:latin typeface="Segoe Print" panose="02000600000000000000" pitchFamily="2" charset="0"/>
              </a:rPr>
              <a:t>how </a:t>
            </a:r>
            <a:r>
              <a:rPr lang="en-AU" sz="2800" b="1" dirty="0" smtClean="0">
                <a:latin typeface="Segoe Print" panose="02000600000000000000" pitchFamily="2" charset="0"/>
              </a:rPr>
              <a:t>your </a:t>
            </a:r>
            <a:r>
              <a:rPr lang="en-AU" sz="2800" b="1" dirty="0">
                <a:latin typeface="Segoe Print" panose="02000600000000000000" pitchFamily="2" charset="0"/>
              </a:rPr>
              <a:t>investment in </a:t>
            </a:r>
            <a:r>
              <a:rPr lang="en-AU" sz="2800" b="1" dirty="0" smtClean="0">
                <a:latin typeface="Segoe Print" panose="02000600000000000000" pitchFamily="2" charset="0"/>
              </a:rPr>
              <a:t>the Monash </a:t>
            </a:r>
            <a:r>
              <a:rPr lang="en-AU" sz="2800" b="1" dirty="0">
                <a:latin typeface="Segoe Print" panose="02000600000000000000" pitchFamily="2" charset="0"/>
              </a:rPr>
              <a:t>Youth Music Festival </a:t>
            </a:r>
            <a:r>
              <a:rPr lang="en-AU" sz="2800" b="1" dirty="0" smtClean="0">
                <a:latin typeface="Segoe Print" panose="02000600000000000000" pitchFamily="2" charset="0"/>
              </a:rPr>
              <a:t>was put to work!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078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s year with help from the Pitch Night funds t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5846" y="5501446"/>
            <a:ext cx="609600" cy="609600"/>
          </a:xfrm>
          <a:prstGeom prst="rect">
            <a:avLst/>
          </a:prstGeom>
        </p:spPr>
      </p:pic>
      <p:pic>
        <p:nvPicPr>
          <p:cNvPr id="5" name="Each section was non-competitive, and graded so ev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266" y="550144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0" y="0"/>
            <a:ext cx="12192000" cy="6852271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flipV="1">
            <a:off x="3712028" y="2035629"/>
            <a:ext cx="1796143" cy="1582616"/>
          </a:xfrm>
          <a:prstGeom prst="arc">
            <a:avLst>
              <a:gd name="adj1" fmla="val 16200000"/>
              <a:gd name="adj2" fmla="val 116489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0" y="331502"/>
            <a:ext cx="892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Segoe Print" panose="02000600000000000000" pitchFamily="2" charset="0"/>
              </a:rPr>
              <a:t>This year, with help from the Pitch Night </a:t>
            </a:r>
            <a:r>
              <a:rPr lang="en-AU" sz="2800" b="1" dirty="0" smtClean="0">
                <a:latin typeface="Segoe Print" panose="02000600000000000000" pitchFamily="2" charset="0"/>
              </a:rPr>
              <a:t>funds, </a:t>
            </a:r>
            <a:r>
              <a:rPr lang="en-AU" sz="2800" b="1" dirty="0">
                <a:latin typeface="Segoe Print" panose="02000600000000000000" pitchFamily="2" charset="0"/>
              </a:rPr>
              <a:t>they ran five new sections called Mini Recitals!</a:t>
            </a:r>
          </a:p>
          <a:p>
            <a:pPr algn="ctr"/>
            <a:r>
              <a:rPr lang="en-AU" sz="2800" b="1" dirty="0">
                <a:latin typeface="Segoe Print" panose="02000600000000000000" pitchFamily="2" charset="0"/>
              </a:rPr>
              <a:t>Each section was non-competitive, and graded so </a:t>
            </a:r>
            <a:r>
              <a:rPr lang="en-AU" sz="2800" b="1" dirty="0" smtClean="0">
                <a:latin typeface="Segoe Print" panose="02000600000000000000" pitchFamily="2" charset="0"/>
              </a:rPr>
              <a:t>every child </a:t>
            </a:r>
            <a:r>
              <a:rPr lang="en-AU" sz="2800" b="1" dirty="0">
                <a:latin typeface="Segoe Print" panose="02000600000000000000" pitchFamily="2" charset="0"/>
              </a:rPr>
              <a:t>would perform with others of similar standard. </a:t>
            </a:r>
            <a:r>
              <a:rPr lang="en-AU" sz="2800" b="1" dirty="0" smtClean="0">
                <a:latin typeface="Segoe Print" panose="02000600000000000000" pitchFamily="2" charset="0"/>
              </a:rPr>
              <a:t> 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4561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2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/>
          <p:cNvSpPr/>
          <p:nvPr/>
        </p:nvSpPr>
        <p:spPr>
          <a:xfrm flipV="1">
            <a:off x="6096001" y="2174320"/>
            <a:ext cx="1620004" cy="1404624"/>
          </a:xfrm>
          <a:prstGeom prst="arc">
            <a:avLst>
              <a:gd name="adj1" fmla="val 17707298"/>
              <a:gd name="adj2" fmla="val 3136791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To our surprise, 48 children, most of whom had n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9841" y="453435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2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864" y="611942"/>
            <a:ext cx="8625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Segoe Print" panose="02000600000000000000" pitchFamily="2" charset="0"/>
              </a:rPr>
              <a:t>To our surprise, 48 children, most of whom had never entered a music eisteddfod before, registered and performed on the day!</a:t>
            </a:r>
          </a:p>
        </p:txBody>
      </p:sp>
    </p:spTree>
    <p:extLst>
      <p:ext uri="{BB962C8B-B14F-4D97-AF65-F5344CB8AC3E}">
        <p14:creationId xmlns:p14="http://schemas.microsoft.com/office/powerpoint/2010/main" val="113845420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 flipV="1">
            <a:off x="3652251" y="1387694"/>
            <a:ext cx="1895558" cy="2346593"/>
          </a:xfrm>
          <a:prstGeom prst="arc">
            <a:avLst>
              <a:gd name="adj1" fmla="val 16200000"/>
              <a:gd name="adj2" fmla="val 116489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Yo-anness Roose the director of the Melbourne Syn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4479" y="515232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2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907" y="449609"/>
            <a:ext cx="8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err="1" smtClean="0">
                <a:latin typeface="Segoe Print" panose="02000600000000000000" pitchFamily="2" charset="0"/>
              </a:rPr>
              <a:t>Joannes</a:t>
            </a:r>
            <a:r>
              <a:rPr lang="en-AU" sz="2800" b="1" dirty="0" smtClean="0">
                <a:latin typeface="Segoe Print" panose="02000600000000000000" pitchFamily="2" charset="0"/>
              </a:rPr>
              <a:t> </a:t>
            </a:r>
            <a:r>
              <a:rPr lang="en-AU" sz="2800" b="1" dirty="0" err="1" smtClean="0">
                <a:latin typeface="Segoe Print" panose="02000600000000000000" pitchFamily="2" charset="0"/>
              </a:rPr>
              <a:t>Roose</a:t>
            </a:r>
            <a:r>
              <a:rPr lang="en-AU" sz="2800" b="1" dirty="0" smtClean="0">
                <a:latin typeface="Segoe Print" panose="02000600000000000000" pitchFamily="2" charset="0"/>
              </a:rPr>
              <a:t>, </a:t>
            </a:r>
            <a:r>
              <a:rPr lang="en-AU" sz="2800" b="1" dirty="0">
                <a:latin typeface="Segoe Print" panose="02000600000000000000" pitchFamily="2" charset="0"/>
              </a:rPr>
              <a:t>the director of the Melbourne </a:t>
            </a:r>
            <a:r>
              <a:rPr lang="en-AU" sz="2800" b="1" dirty="0" err="1" smtClean="0">
                <a:latin typeface="Segoe Print" panose="02000600000000000000" pitchFamily="2" charset="0"/>
              </a:rPr>
              <a:t>Synfonia</a:t>
            </a:r>
            <a:r>
              <a:rPr lang="en-AU" sz="2800" b="1" dirty="0" smtClean="0">
                <a:latin typeface="Segoe Print" panose="02000600000000000000" pitchFamily="2" charset="0"/>
              </a:rPr>
              <a:t>, adjudicated </a:t>
            </a:r>
            <a:r>
              <a:rPr lang="en-AU" sz="2800" b="1" dirty="0">
                <a:latin typeface="Segoe Print" panose="02000600000000000000" pitchFamily="2" charset="0"/>
              </a:rPr>
              <a:t>and </a:t>
            </a:r>
            <a:r>
              <a:rPr lang="en-AU" sz="2800" b="1" dirty="0" smtClean="0">
                <a:latin typeface="Segoe Print" panose="02000600000000000000" pitchFamily="2" charset="0"/>
              </a:rPr>
              <a:t>ran wonderful music </a:t>
            </a:r>
            <a:r>
              <a:rPr lang="en-AU" sz="2800" b="1" dirty="0">
                <a:latin typeface="Segoe Print" panose="02000600000000000000" pitchFamily="2" charset="0"/>
              </a:rPr>
              <a:t>workshops after each </a:t>
            </a:r>
            <a:r>
              <a:rPr lang="en-AU" sz="2800" b="1" dirty="0" smtClean="0">
                <a:latin typeface="Segoe Print" panose="02000600000000000000" pitchFamily="2" charset="0"/>
              </a:rPr>
              <a:t>mini recital. 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0516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8095" y="135227"/>
            <a:ext cx="8911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Segoe Print" panose="02000600000000000000" pitchFamily="2" charset="0"/>
              </a:rPr>
              <a:t>Every child performed beautifully, finishing with triumphant smiles and bows! Everyone went home on a </a:t>
            </a:r>
            <a:r>
              <a:rPr lang="en-AU" sz="2800" b="1" dirty="0" smtClean="0">
                <a:latin typeface="Segoe Print" panose="02000600000000000000" pitchFamily="2" charset="0"/>
              </a:rPr>
              <a:t>high! They received a </a:t>
            </a:r>
            <a:r>
              <a:rPr lang="en-AU" sz="2800" b="1" dirty="0">
                <a:latin typeface="Segoe Print" panose="02000600000000000000" pitchFamily="2" charset="0"/>
              </a:rPr>
              <a:t>Certificate of Performance and an Adjudicator’s Report. </a:t>
            </a:r>
          </a:p>
        </p:txBody>
      </p:sp>
      <p:pic>
        <p:nvPicPr>
          <p:cNvPr id="5" name="Every child performed beautifully, finishing -T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6482" y="5424019"/>
            <a:ext cx="609600" cy="609600"/>
          </a:xfrm>
          <a:prstGeom prst="rect">
            <a:avLst/>
          </a:prstGeom>
        </p:spPr>
      </p:pic>
      <p:pic>
        <p:nvPicPr>
          <p:cNvPr id="6" name="Everyone went home on a HIGH! They received a Ce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9692" y="5447375"/>
            <a:ext cx="609600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643613" y="2086335"/>
            <a:ext cx="1530035" cy="1850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098" cy="68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309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8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ents said the experience was so wonderful, t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2652" y="517333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27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flipV="1">
            <a:off x="3712028" y="1358019"/>
            <a:ext cx="1796143" cy="2260225"/>
          </a:xfrm>
          <a:prstGeom prst="arc">
            <a:avLst>
              <a:gd name="adj1" fmla="val 16200000"/>
              <a:gd name="adj2" fmla="val 116489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981955" y="573189"/>
            <a:ext cx="7052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Segoe Print" panose="02000600000000000000" pitchFamily="2" charset="0"/>
              </a:rPr>
              <a:t>Parents said the experience was so wonderful they will definitely do it again next year!</a:t>
            </a:r>
          </a:p>
        </p:txBody>
      </p:sp>
    </p:spTree>
    <p:extLst>
      <p:ext uri="{BB962C8B-B14F-4D97-AF65-F5344CB8AC3E}">
        <p14:creationId xmlns:p14="http://schemas.microsoft.com/office/powerpoint/2010/main" val="109581451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29635" y="559684"/>
            <a:ext cx="4301050" cy="4833643"/>
            <a:chOff x="341546" y="967309"/>
            <a:chExt cx="4301050" cy="48336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46" y="967309"/>
              <a:ext cx="4301050" cy="4833643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 rot="202695">
              <a:off x="1559770" y="1623035"/>
              <a:ext cx="1485682" cy="1506468"/>
            </a:xfrm>
            <a:custGeom>
              <a:avLst/>
              <a:gdLst>
                <a:gd name="connsiteX0" fmla="*/ 318560 w 1485682"/>
                <a:gd name="connsiteY0" fmla="*/ 1266438 h 1506468"/>
                <a:gd name="connsiteX1" fmla="*/ 299510 w 1485682"/>
                <a:gd name="connsiteY1" fmla="*/ 1258818 h 1506468"/>
                <a:gd name="connsiteX2" fmla="*/ 276650 w 1485682"/>
                <a:gd name="connsiteY2" fmla="*/ 1247388 h 1506468"/>
                <a:gd name="connsiteX3" fmla="*/ 189020 w 1485682"/>
                <a:gd name="connsiteY3" fmla="*/ 1251198 h 1506468"/>
                <a:gd name="connsiteX4" fmla="*/ 166160 w 1485682"/>
                <a:gd name="connsiteY4" fmla="*/ 1258818 h 1506468"/>
                <a:gd name="connsiteX5" fmla="*/ 131870 w 1485682"/>
                <a:gd name="connsiteY5" fmla="*/ 1277868 h 1506468"/>
                <a:gd name="connsiteX6" fmla="*/ 120440 w 1485682"/>
                <a:gd name="connsiteY6" fmla="*/ 1289298 h 1506468"/>
                <a:gd name="connsiteX7" fmla="*/ 109010 w 1485682"/>
                <a:gd name="connsiteY7" fmla="*/ 1293108 h 1506468"/>
                <a:gd name="connsiteX8" fmla="*/ 86150 w 1485682"/>
                <a:gd name="connsiteY8" fmla="*/ 1312158 h 1506468"/>
                <a:gd name="connsiteX9" fmla="*/ 78530 w 1485682"/>
                <a:gd name="connsiteY9" fmla="*/ 1335018 h 1506468"/>
                <a:gd name="connsiteX10" fmla="*/ 59480 w 1485682"/>
                <a:gd name="connsiteY10" fmla="*/ 1357878 h 1506468"/>
                <a:gd name="connsiteX11" fmla="*/ 40430 w 1485682"/>
                <a:gd name="connsiteY11" fmla="*/ 1392168 h 1506468"/>
                <a:gd name="connsiteX12" fmla="*/ 48050 w 1485682"/>
                <a:gd name="connsiteY12" fmla="*/ 1453128 h 1506468"/>
                <a:gd name="connsiteX13" fmla="*/ 55670 w 1485682"/>
                <a:gd name="connsiteY13" fmla="*/ 1475988 h 1506468"/>
                <a:gd name="connsiteX14" fmla="*/ 63290 w 1485682"/>
                <a:gd name="connsiteY14" fmla="*/ 1487418 h 1506468"/>
                <a:gd name="connsiteX15" fmla="*/ 86150 w 1485682"/>
                <a:gd name="connsiteY15" fmla="*/ 1495038 h 1506468"/>
                <a:gd name="connsiteX16" fmla="*/ 112820 w 1485682"/>
                <a:gd name="connsiteY16" fmla="*/ 1506468 h 1506468"/>
                <a:gd name="connsiteX17" fmla="*/ 208070 w 1485682"/>
                <a:gd name="connsiteY17" fmla="*/ 1502658 h 1506468"/>
                <a:gd name="connsiteX18" fmla="*/ 242360 w 1485682"/>
                <a:gd name="connsiteY18" fmla="*/ 1487418 h 1506468"/>
                <a:gd name="connsiteX19" fmla="*/ 257600 w 1485682"/>
                <a:gd name="connsiteY19" fmla="*/ 1483608 h 1506468"/>
                <a:gd name="connsiteX20" fmla="*/ 288080 w 1485682"/>
                <a:gd name="connsiteY20" fmla="*/ 1456938 h 1506468"/>
                <a:gd name="connsiteX21" fmla="*/ 299510 w 1485682"/>
                <a:gd name="connsiteY21" fmla="*/ 1449318 h 1506468"/>
                <a:gd name="connsiteX22" fmla="*/ 314750 w 1485682"/>
                <a:gd name="connsiteY22" fmla="*/ 1422648 h 1506468"/>
                <a:gd name="connsiteX23" fmla="*/ 322370 w 1485682"/>
                <a:gd name="connsiteY23" fmla="*/ 1411218 h 1506468"/>
                <a:gd name="connsiteX24" fmla="*/ 329990 w 1485682"/>
                <a:gd name="connsiteY24" fmla="*/ 1388358 h 1506468"/>
                <a:gd name="connsiteX25" fmla="*/ 333800 w 1485682"/>
                <a:gd name="connsiteY25" fmla="*/ 1354068 h 1506468"/>
                <a:gd name="connsiteX26" fmla="*/ 326180 w 1485682"/>
                <a:gd name="connsiteY26" fmla="*/ 1266438 h 1506468"/>
                <a:gd name="connsiteX27" fmla="*/ 322370 w 1485682"/>
                <a:gd name="connsiteY27" fmla="*/ 1255008 h 1506468"/>
                <a:gd name="connsiteX28" fmla="*/ 314750 w 1485682"/>
                <a:gd name="connsiteY28" fmla="*/ 1228338 h 1506468"/>
                <a:gd name="connsiteX29" fmla="*/ 310940 w 1485682"/>
                <a:gd name="connsiteY29" fmla="*/ 1197858 h 1506468"/>
                <a:gd name="connsiteX30" fmla="*/ 307130 w 1485682"/>
                <a:gd name="connsiteY30" fmla="*/ 1178808 h 1506468"/>
                <a:gd name="connsiteX31" fmla="*/ 303320 w 1485682"/>
                <a:gd name="connsiteY31" fmla="*/ 1125468 h 1506468"/>
                <a:gd name="connsiteX32" fmla="*/ 295700 w 1485682"/>
                <a:gd name="connsiteY32" fmla="*/ 1068318 h 1506468"/>
                <a:gd name="connsiteX33" fmla="*/ 291890 w 1485682"/>
                <a:gd name="connsiteY33" fmla="*/ 1037838 h 1506468"/>
                <a:gd name="connsiteX34" fmla="*/ 280460 w 1485682"/>
                <a:gd name="connsiteY34" fmla="*/ 995928 h 1506468"/>
                <a:gd name="connsiteX35" fmla="*/ 276650 w 1485682"/>
                <a:gd name="connsiteY35" fmla="*/ 980688 h 1506468"/>
                <a:gd name="connsiteX36" fmla="*/ 269030 w 1485682"/>
                <a:gd name="connsiteY36" fmla="*/ 957828 h 1506468"/>
                <a:gd name="connsiteX37" fmla="*/ 265220 w 1485682"/>
                <a:gd name="connsiteY37" fmla="*/ 942588 h 1506468"/>
                <a:gd name="connsiteX38" fmla="*/ 261410 w 1485682"/>
                <a:gd name="connsiteY38" fmla="*/ 923538 h 1506468"/>
                <a:gd name="connsiteX39" fmla="*/ 257600 w 1485682"/>
                <a:gd name="connsiteY39" fmla="*/ 912108 h 1506468"/>
                <a:gd name="connsiteX40" fmla="*/ 249980 w 1485682"/>
                <a:gd name="connsiteY40" fmla="*/ 858768 h 1506468"/>
                <a:gd name="connsiteX41" fmla="*/ 242360 w 1485682"/>
                <a:gd name="connsiteY41" fmla="*/ 809238 h 1506468"/>
                <a:gd name="connsiteX42" fmla="*/ 234740 w 1485682"/>
                <a:gd name="connsiteY42" fmla="*/ 752088 h 1506468"/>
                <a:gd name="connsiteX43" fmla="*/ 230930 w 1485682"/>
                <a:gd name="connsiteY43" fmla="*/ 713988 h 1506468"/>
                <a:gd name="connsiteX44" fmla="*/ 227120 w 1485682"/>
                <a:gd name="connsiteY44" fmla="*/ 698748 h 1506468"/>
                <a:gd name="connsiteX45" fmla="*/ 219500 w 1485682"/>
                <a:gd name="connsiteY45" fmla="*/ 645408 h 1506468"/>
                <a:gd name="connsiteX46" fmla="*/ 215690 w 1485682"/>
                <a:gd name="connsiteY46" fmla="*/ 618738 h 1506468"/>
                <a:gd name="connsiteX47" fmla="*/ 208070 w 1485682"/>
                <a:gd name="connsiteY47" fmla="*/ 584448 h 1506468"/>
                <a:gd name="connsiteX48" fmla="*/ 204260 w 1485682"/>
                <a:gd name="connsiteY48" fmla="*/ 546348 h 1506468"/>
                <a:gd name="connsiteX49" fmla="*/ 200450 w 1485682"/>
                <a:gd name="connsiteY49" fmla="*/ 531108 h 1506468"/>
                <a:gd name="connsiteX50" fmla="*/ 192830 w 1485682"/>
                <a:gd name="connsiteY50" fmla="*/ 485388 h 1506468"/>
                <a:gd name="connsiteX51" fmla="*/ 181400 w 1485682"/>
                <a:gd name="connsiteY51" fmla="*/ 420618 h 1506468"/>
                <a:gd name="connsiteX52" fmla="*/ 173780 w 1485682"/>
                <a:gd name="connsiteY52" fmla="*/ 374898 h 1506468"/>
                <a:gd name="connsiteX53" fmla="*/ 166160 w 1485682"/>
                <a:gd name="connsiteY53" fmla="*/ 329178 h 1506468"/>
                <a:gd name="connsiteX54" fmla="*/ 162350 w 1485682"/>
                <a:gd name="connsiteY54" fmla="*/ 313938 h 1506468"/>
                <a:gd name="connsiteX55" fmla="*/ 154730 w 1485682"/>
                <a:gd name="connsiteY55" fmla="*/ 298698 h 1506468"/>
                <a:gd name="connsiteX56" fmla="*/ 150920 w 1485682"/>
                <a:gd name="connsiteY56" fmla="*/ 287268 h 1506468"/>
                <a:gd name="connsiteX57" fmla="*/ 143300 w 1485682"/>
                <a:gd name="connsiteY57" fmla="*/ 272028 h 1506468"/>
                <a:gd name="connsiteX58" fmla="*/ 139490 w 1485682"/>
                <a:gd name="connsiteY58" fmla="*/ 260598 h 1506468"/>
                <a:gd name="connsiteX59" fmla="*/ 128060 w 1485682"/>
                <a:gd name="connsiteY59" fmla="*/ 233928 h 1506468"/>
                <a:gd name="connsiteX60" fmla="*/ 116630 w 1485682"/>
                <a:gd name="connsiteY60" fmla="*/ 207258 h 1506468"/>
                <a:gd name="connsiteX61" fmla="*/ 6140 w 1485682"/>
                <a:gd name="connsiteY61" fmla="*/ 211068 h 1506468"/>
                <a:gd name="connsiteX62" fmla="*/ 97580 w 1485682"/>
                <a:gd name="connsiteY62" fmla="*/ 207258 h 1506468"/>
                <a:gd name="connsiteX63" fmla="*/ 143300 w 1485682"/>
                <a:gd name="connsiteY63" fmla="*/ 195828 h 1506468"/>
                <a:gd name="connsiteX64" fmla="*/ 154730 w 1485682"/>
                <a:gd name="connsiteY64" fmla="*/ 192018 h 1506468"/>
                <a:gd name="connsiteX65" fmla="*/ 166160 w 1485682"/>
                <a:gd name="connsiteY65" fmla="*/ 184398 h 1506468"/>
                <a:gd name="connsiteX66" fmla="*/ 189020 w 1485682"/>
                <a:gd name="connsiteY66" fmla="*/ 176778 h 1506468"/>
                <a:gd name="connsiteX67" fmla="*/ 215690 w 1485682"/>
                <a:gd name="connsiteY67" fmla="*/ 169158 h 1506468"/>
                <a:gd name="connsiteX68" fmla="*/ 242360 w 1485682"/>
                <a:gd name="connsiteY68" fmla="*/ 165348 h 1506468"/>
                <a:gd name="connsiteX69" fmla="*/ 383330 w 1485682"/>
                <a:gd name="connsiteY69" fmla="*/ 172968 h 1506468"/>
                <a:gd name="connsiteX70" fmla="*/ 425240 w 1485682"/>
                <a:gd name="connsiteY70" fmla="*/ 184398 h 1506468"/>
                <a:gd name="connsiteX71" fmla="*/ 436670 w 1485682"/>
                <a:gd name="connsiteY71" fmla="*/ 188208 h 1506468"/>
                <a:gd name="connsiteX72" fmla="*/ 444290 w 1485682"/>
                <a:gd name="connsiteY72" fmla="*/ 199638 h 1506468"/>
                <a:gd name="connsiteX73" fmla="*/ 467150 w 1485682"/>
                <a:gd name="connsiteY73" fmla="*/ 218688 h 1506468"/>
                <a:gd name="connsiteX74" fmla="*/ 474770 w 1485682"/>
                <a:gd name="connsiteY74" fmla="*/ 230118 h 1506468"/>
                <a:gd name="connsiteX75" fmla="*/ 497630 w 1485682"/>
                <a:gd name="connsiteY75" fmla="*/ 252978 h 1506468"/>
                <a:gd name="connsiteX76" fmla="*/ 509060 w 1485682"/>
                <a:gd name="connsiteY76" fmla="*/ 264408 h 1506468"/>
                <a:gd name="connsiteX77" fmla="*/ 520490 w 1485682"/>
                <a:gd name="connsiteY77" fmla="*/ 268218 h 1506468"/>
                <a:gd name="connsiteX78" fmla="*/ 539540 w 1485682"/>
                <a:gd name="connsiteY78" fmla="*/ 291078 h 1506468"/>
                <a:gd name="connsiteX79" fmla="*/ 550970 w 1485682"/>
                <a:gd name="connsiteY79" fmla="*/ 298698 h 1506468"/>
                <a:gd name="connsiteX80" fmla="*/ 570020 w 1485682"/>
                <a:gd name="connsiteY80" fmla="*/ 325368 h 1506468"/>
                <a:gd name="connsiteX81" fmla="*/ 577640 w 1485682"/>
                <a:gd name="connsiteY81" fmla="*/ 340608 h 1506468"/>
                <a:gd name="connsiteX82" fmla="*/ 589070 w 1485682"/>
                <a:gd name="connsiteY82" fmla="*/ 348228 h 1506468"/>
                <a:gd name="connsiteX83" fmla="*/ 596690 w 1485682"/>
                <a:gd name="connsiteY83" fmla="*/ 359658 h 1506468"/>
                <a:gd name="connsiteX84" fmla="*/ 611930 w 1485682"/>
                <a:gd name="connsiteY84" fmla="*/ 386328 h 1506468"/>
                <a:gd name="connsiteX85" fmla="*/ 623360 w 1485682"/>
                <a:gd name="connsiteY85" fmla="*/ 397758 h 1506468"/>
                <a:gd name="connsiteX86" fmla="*/ 634790 w 1485682"/>
                <a:gd name="connsiteY86" fmla="*/ 424428 h 1506468"/>
                <a:gd name="connsiteX87" fmla="*/ 642410 w 1485682"/>
                <a:gd name="connsiteY87" fmla="*/ 451098 h 1506468"/>
                <a:gd name="connsiteX88" fmla="*/ 650030 w 1485682"/>
                <a:gd name="connsiteY88" fmla="*/ 462528 h 1506468"/>
                <a:gd name="connsiteX89" fmla="*/ 657650 w 1485682"/>
                <a:gd name="connsiteY89" fmla="*/ 477768 h 1506468"/>
                <a:gd name="connsiteX90" fmla="*/ 669080 w 1485682"/>
                <a:gd name="connsiteY90" fmla="*/ 493008 h 1506468"/>
                <a:gd name="connsiteX91" fmla="*/ 676700 w 1485682"/>
                <a:gd name="connsiteY91" fmla="*/ 504438 h 1506468"/>
                <a:gd name="connsiteX92" fmla="*/ 688130 w 1485682"/>
                <a:gd name="connsiteY92" fmla="*/ 515868 h 1506468"/>
                <a:gd name="connsiteX93" fmla="*/ 703370 w 1485682"/>
                <a:gd name="connsiteY93" fmla="*/ 538728 h 1506468"/>
                <a:gd name="connsiteX94" fmla="*/ 710990 w 1485682"/>
                <a:gd name="connsiteY94" fmla="*/ 550158 h 1506468"/>
                <a:gd name="connsiteX95" fmla="*/ 733850 w 1485682"/>
                <a:gd name="connsiteY95" fmla="*/ 573018 h 1506468"/>
                <a:gd name="connsiteX96" fmla="*/ 764330 w 1485682"/>
                <a:gd name="connsiteY96" fmla="*/ 618738 h 1506468"/>
                <a:gd name="connsiteX97" fmla="*/ 771950 w 1485682"/>
                <a:gd name="connsiteY97" fmla="*/ 630168 h 1506468"/>
                <a:gd name="connsiteX98" fmla="*/ 783380 w 1485682"/>
                <a:gd name="connsiteY98" fmla="*/ 637788 h 1506468"/>
                <a:gd name="connsiteX99" fmla="*/ 794810 w 1485682"/>
                <a:gd name="connsiteY99" fmla="*/ 622548 h 1506468"/>
                <a:gd name="connsiteX100" fmla="*/ 798620 w 1485682"/>
                <a:gd name="connsiteY100" fmla="*/ 595878 h 1506468"/>
                <a:gd name="connsiteX101" fmla="*/ 802430 w 1485682"/>
                <a:gd name="connsiteY101" fmla="*/ 584448 h 1506468"/>
                <a:gd name="connsiteX102" fmla="*/ 806240 w 1485682"/>
                <a:gd name="connsiteY102" fmla="*/ 557778 h 1506468"/>
                <a:gd name="connsiteX103" fmla="*/ 810050 w 1485682"/>
                <a:gd name="connsiteY103" fmla="*/ 546348 h 1506468"/>
                <a:gd name="connsiteX104" fmla="*/ 813860 w 1485682"/>
                <a:gd name="connsiteY104" fmla="*/ 504438 h 1506468"/>
                <a:gd name="connsiteX105" fmla="*/ 817670 w 1485682"/>
                <a:gd name="connsiteY105" fmla="*/ 493008 h 1506468"/>
                <a:gd name="connsiteX106" fmla="*/ 825290 w 1485682"/>
                <a:gd name="connsiteY106" fmla="*/ 451098 h 1506468"/>
                <a:gd name="connsiteX107" fmla="*/ 829100 w 1485682"/>
                <a:gd name="connsiteY107" fmla="*/ 435858 h 1506468"/>
                <a:gd name="connsiteX108" fmla="*/ 832910 w 1485682"/>
                <a:gd name="connsiteY108" fmla="*/ 409188 h 1506468"/>
                <a:gd name="connsiteX109" fmla="*/ 840530 w 1485682"/>
                <a:gd name="connsiteY109" fmla="*/ 367278 h 1506468"/>
                <a:gd name="connsiteX110" fmla="*/ 844340 w 1485682"/>
                <a:gd name="connsiteY110" fmla="*/ 355848 h 1506468"/>
                <a:gd name="connsiteX111" fmla="*/ 851960 w 1485682"/>
                <a:gd name="connsiteY111" fmla="*/ 306318 h 1506468"/>
                <a:gd name="connsiteX112" fmla="*/ 859580 w 1485682"/>
                <a:gd name="connsiteY112" fmla="*/ 268218 h 1506468"/>
                <a:gd name="connsiteX113" fmla="*/ 867200 w 1485682"/>
                <a:gd name="connsiteY113" fmla="*/ 218688 h 1506468"/>
                <a:gd name="connsiteX114" fmla="*/ 874820 w 1485682"/>
                <a:gd name="connsiteY114" fmla="*/ 165348 h 1506468"/>
                <a:gd name="connsiteX115" fmla="*/ 886250 w 1485682"/>
                <a:gd name="connsiteY115" fmla="*/ 146298 h 1506468"/>
                <a:gd name="connsiteX116" fmla="*/ 890060 w 1485682"/>
                <a:gd name="connsiteY116" fmla="*/ 134868 h 1506468"/>
                <a:gd name="connsiteX117" fmla="*/ 897680 w 1485682"/>
                <a:gd name="connsiteY117" fmla="*/ 123438 h 1506468"/>
                <a:gd name="connsiteX118" fmla="*/ 901490 w 1485682"/>
                <a:gd name="connsiteY118" fmla="*/ 112008 h 1506468"/>
                <a:gd name="connsiteX119" fmla="*/ 905300 w 1485682"/>
                <a:gd name="connsiteY119" fmla="*/ 96768 h 1506468"/>
                <a:gd name="connsiteX120" fmla="*/ 928160 w 1485682"/>
                <a:gd name="connsiteY120" fmla="*/ 85338 h 1506468"/>
                <a:gd name="connsiteX121" fmla="*/ 954830 w 1485682"/>
                <a:gd name="connsiteY121" fmla="*/ 73908 h 1506468"/>
                <a:gd name="connsiteX122" fmla="*/ 981500 w 1485682"/>
                <a:gd name="connsiteY122" fmla="*/ 51048 h 1506468"/>
                <a:gd name="connsiteX123" fmla="*/ 996740 w 1485682"/>
                <a:gd name="connsiteY123" fmla="*/ 47238 h 1506468"/>
                <a:gd name="connsiteX124" fmla="*/ 1008170 w 1485682"/>
                <a:gd name="connsiteY124" fmla="*/ 39618 h 1506468"/>
                <a:gd name="connsiteX125" fmla="*/ 1069130 w 1485682"/>
                <a:gd name="connsiteY125" fmla="*/ 31998 h 1506468"/>
                <a:gd name="connsiteX126" fmla="*/ 1111040 w 1485682"/>
                <a:gd name="connsiteY126" fmla="*/ 28188 h 1506468"/>
                <a:gd name="connsiteX127" fmla="*/ 1145330 w 1485682"/>
                <a:gd name="connsiteY127" fmla="*/ 24378 h 1506468"/>
                <a:gd name="connsiteX128" fmla="*/ 1194860 w 1485682"/>
                <a:gd name="connsiteY128" fmla="*/ 20568 h 1506468"/>
                <a:gd name="connsiteX129" fmla="*/ 1217720 w 1485682"/>
                <a:gd name="connsiteY129" fmla="*/ 16758 h 1506468"/>
                <a:gd name="connsiteX130" fmla="*/ 1232960 w 1485682"/>
                <a:gd name="connsiteY130" fmla="*/ 12948 h 1506468"/>
                <a:gd name="connsiteX131" fmla="*/ 1286300 w 1485682"/>
                <a:gd name="connsiteY131" fmla="*/ 5328 h 1506468"/>
                <a:gd name="connsiteX132" fmla="*/ 1305350 w 1485682"/>
                <a:gd name="connsiteY132" fmla="*/ 1518 h 1506468"/>
                <a:gd name="connsiteX133" fmla="*/ 1271060 w 1485682"/>
                <a:gd name="connsiteY133" fmla="*/ 12948 h 1506468"/>
                <a:gd name="connsiteX134" fmla="*/ 1248200 w 1485682"/>
                <a:gd name="connsiteY134" fmla="*/ 28188 h 1506468"/>
                <a:gd name="connsiteX135" fmla="*/ 1232960 w 1485682"/>
                <a:gd name="connsiteY135" fmla="*/ 62478 h 1506468"/>
                <a:gd name="connsiteX136" fmla="*/ 1229150 w 1485682"/>
                <a:gd name="connsiteY136" fmla="*/ 73908 h 1506468"/>
                <a:gd name="connsiteX137" fmla="*/ 1217720 w 1485682"/>
                <a:gd name="connsiteY137" fmla="*/ 96768 h 1506468"/>
                <a:gd name="connsiteX138" fmla="*/ 1221530 w 1485682"/>
                <a:gd name="connsiteY138" fmla="*/ 161538 h 1506468"/>
                <a:gd name="connsiteX139" fmla="*/ 1229150 w 1485682"/>
                <a:gd name="connsiteY139" fmla="*/ 226308 h 1506468"/>
                <a:gd name="connsiteX140" fmla="*/ 1232960 w 1485682"/>
                <a:gd name="connsiteY140" fmla="*/ 256788 h 1506468"/>
                <a:gd name="connsiteX141" fmla="*/ 1236770 w 1485682"/>
                <a:gd name="connsiteY141" fmla="*/ 279648 h 1506468"/>
                <a:gd name="connsiteX142" fmla="*/ 1240580 w 1485682"/>
                <a:gd name="connsiteY142" fmla="*/ 313938 h 1506468"/>
                <a:gd name="connsiteX143" fmla="*/ 1244390 w 1485682"/>
                <a:gd name="connsiteY143" fmla="*/ 325368 h 1506468"/>
                <a:gd name="connsiteX144" fmla="*/ 1252010 w 1485682"/>
                <a:gd name="connsiteY144" fmla="*/ 371088 h 1506468"/>
                <a:gd name="connsiteX145" fmla="*/ 1267250 w 1485682"/>
                <a:gd name="connsiteY145" fmla="*/ 412998 h 1506468"/>
                <a:gd name="connsiteX146" fmla="*/ 1271060 w 1485682"/>
                <a:gd name="connsiteY146" fmla="*/ 435858 h 1506468"/>
                <a:gd name="connsiteX147" fmla="*/ 1274870 w 1485682"/>
                <a:gd name="connsiteY147" fmla="*/ 462528 h 1506468"/>
                <a:gd name="connsiteX148" fmla="*/ 1282490 w 1485682"/>
                <a:gd name="connsiteY148" fmla="*/ 508248 h 1506468"/>
                <a:gd name="connsiteX149" fmla="*/ 1286300 w 1485682"/>
                <a:gd name="connsiteY149" fmla="*/ 534918 h 1506468"/>
                <a:gd name="connsiteX150" fmla="*/ 1297730 w 1485682"/>
                <a:gd name="connsiteY150" fmla="*/ 595878 h 1506468"/>
                <a:gd name="connsiteX151" fmla="*/ 1305350 w 1485682"/>
                <a:gd name="connsiteY151" fmla="*/ 660648 h 1506468"/>
                <a:gd name="connsiteX152" fmla="*/ 1312970 w 1485682"/>
                <a:gd name="connsiteY152" fmla="*/ 683508 h 1506468"/>
                <a:gd name="connsiteX153" fmla="*/ 1316780 w 1485682"/>
                <a:gd name="connsiteY153" fmla="*/ 706368 h 1506468"/>
                <a:gd name="connsiteX154" fmla="*/ 1320590 w 1485682"/>
                <a:gd name="connsiteY154" fmla="*/ 733038 h 1506468"/>
                <a:gd name="connsiteX155" fmla="*/ 1324400 w 1485682"/>
                <a:gd name="connsiteY155" fmla="*/ 748278 h 1506468"/>
                <a:gd name="connsiteX156" fmla="*/ 1328210 w 1485682"/>
                <a:gd name="connsiteY156" fmla="*/ 778758 h 1506468"/>
                <a:gd name="connsiteX157" fmla="*/ 1339640 w 1485682"/>
                <a:gd name="connsiteY157" fmla="*/ 813048 h 1506468"/>
                <a:gd name="connsiteX158" fmla="*/ 1343450 w 1485682"/>
                <a:gd name="connsiteY158" fmla="*/ 824478 h 1506468"/>
                <a:gd name="connsiteX159" fmla="*/ 1339640 w 1485682"/>
                <a:gd name="connsiteY159" fmla="*/ 881628 h 1506468"/>
                <a:gd name="connsiteX160" fmla="*/ 1316780 w 1485682"/>
                <a:gd name="connsiteY160" fmla="*/ 927348 h 1506468"/>
                <a:gd name="connsiteX161" fmla="*/ 1305350 w 1485682"/>
                <a:gd name="connsiteY161" fmla="*/ 961638 h 1506468"/>
                <a:gd name="connsiteX162" fmla="*/ 1301540 w 1485682"/>
                <a:gd name="connsiteY162" fmla="*/ 973068 h 1506468"/>
                <a:gd name="connsiteX163" fmla="*/ 1312970 w 1485682"/>
                <a:gd name="connsiteY163" fmla="*/ 976878 h 1506468"/>
                <a:gd name="connsiteX164" fmla="*/ 1332020 w 1485682"/>
                <a:gd name="connsiteY164" fmla="*/ 973068 h 1506468"/>
                <a:gd name="connsiteX165" fmla="*/ 1358690 w 1485682"/>
                <a:gd name="connsiteY165" fmla="*/ 965448 h 1506468"/>
                <a:gd name="connsiteX166" fmla="*/ 1373930 w 1485682"/>
                <a:gd name="connsiteY166" fmla="*/ 961638 h 1506468"/>
                <a:gd name="connsiteX167" fmla="*/ 1385360 w 1485682"/>
                <a:gd name="connsiteY167" fmla="*/ 957828 h 1506468"/>
                <a:gd name="connsiteX168" fmla="*/ 1412030 w 1485682"/>
                <a:gd name="connsiteY168" fmla="*/ 954018 h 1506468"/>
                <a:gd name="connsiteX169" fmla="*/ 1484420 w 1485682"/>
                <a:gd name="connsiteY169" fmla="*/ 957828 h 1506468"/>
                <a:gd name="connsiteX170" fmla="*/ 1476800 w 1485682"/>
                <a:gd name="connsiteY170" fmla="*/ 969258 h 1506468"/>
                <a:gd name="connsiteX171" fmla="*/ 1465370 w 1485682"/>
                <a:gd name="connsiteY171" fmla="*/ 973068 h 1506468"/>
                <a:gd name="connsiteX172" fmla="*/ 1389170 w 1485682"/>
                <a:gd name="connsiteY172" fmla="*/ 976878 h 1506468"/>
                <a:gd name="connsiteX173" fmla="*/ 1362500 w 1485682"/>
                <a:gd name="connsiteY173" fmla="*/ 984498 h 1506468"/>
                <a:gd name="connsiteX174" fmla="*/ 1335830 w 1485682"/>
                <a:gd name="connsiteY174" fmla="*/ 988308 h 1506468"/>
                <a:gd name="connsiteX175" fmla="*/ 1320590 w 1485682"/>
                <a:gd name="connsiteY175" fmla="*/ 992118 h 1506468"/>
                <a:gd name="connsiteX176" fmla="*/ 1293920 w 1485682"/>
                <a:gd name="connsiteY176" fmla="*/ 995928 h 1506468"/>
                <a:gd name="connsiteX177" fmla="*/ 1271060 w 1485682"/>
                <a:gd name="connsiteY177" fmla="*/ 1003548 h 1506468"/>
                <a:gd name="connsiteX178" fmla="*/ 1240580 w 1485682"/>
                <a:gd name="connsiteY178" fmla="*/ 1014978 h 1506468"/>
                <a:gd name="connsiteX179" fmla="*/ 1206290 w 1485682"/>
                <a:gd name="connsiteY179" fmla="*/ 1022598 h 1506468"/>
                <a:gd name="connsiteX180" fmla="*/ 1095800 w 1485682"/>
                <a:gd name="connsiteY180" fmla="*/ 1026408 h 1506468"/>
                <a:gd name="connsiteX181" fmla="*/ 1084370 w 1485682"/>
                <a:gd name="connsiteY181" fmla="*/ 1030218 h 1506468"/>
                <a:gd name="connsiteX182" fmla="*/ 1042460 w 1485682"/>
                <a:gd name="connsiteY182" fmla="*/ 1037838 h 1506468"/>
                <a:gd name="connsiteX183" fmla="*/ 1019600 w 1485682"/>
                <a:gd name="connsiteY183" fmla="*/ 1045458 h 1506468"/>
                <a:gd name="connsiteX184" fmla="*/ 996740 w 1485682"/>
                <a:gd name="connsiteY184" fmla="*/ 1053078 h 1506468"/>
                <a:gd name="connsiteX185" fmla="*/ 985310 w 1485682"/>
                <a:gd name="connsiteY185" fmla="*/ 1056888 h 1506468"/>
                <a:gd name="connsiteX186" fmla="*/ 943400 w 1485682"/>
                <a:gd name="connsiteY186" fmla="*/ 1053078 h 1506468"/>
                <a:gd name="connsiteX187" fmla="*/ 954830 w 1485682"/>
                <a:gd name="connsiteY187" fmla="*/ 1041648 h 1506468"/>
                <a:gd name="connsiteX188" fmla="*/ 966260 w 1485682"/>
                <a:gd name="connsiteY188" fmla="*/ 1037838 h 1506468"/>
                <a:gd name="connsiteX189" fmla="*/ 992930 w 1485682"/>
                <a:gd name="connsiteY189" fmla="*/ 1003548 h 1506468"/>
                <a:gd name="connsiteX190" fmla="*/ 1000550 w 1485682"/>
                <a:gd name="connsiteY190" fmla="*/ 992118 h 1506468"/>
                <a:gd name="connsiteX191" fmla="*/ 1015790 w 1485682"/>
                <a:gd name="connsiteY191" fmla="*/ 946398 h 1506468"/>
                <a:gd name="connsiteX192" fmla="*/ 1019600 w 1485682"/>
                <a:gd name="connsiteY192" fmla="*/ 934968 h 1506468"/>
                <a:gd name="connsiteX193" fmla="*/ 1027220 w 1485682"/>
                <a:gd name="connsiteY193" fmla="*/ 923538 h 1506468"/>
                <a:gd name="connsiteX194" fmla="*/ 1023410 w 1485682"/>
                <a:gd name="connsiteY194" fmla="*/ 824478 h 1506468"/>
                <a:gd name="connsiteX195" fmla="*/ 1015790 w 1485682"/>
                <a:gd name="connsiteY195" fmla="*/ 771138 h 1506468"/>
                <a:gd name="connsiteX196" fmla="*/ 1011980 w 1485682"/>
                <a:gd name="connsiteY196" fmla="*/ 736848 h 1506468"/>
                <a:gd name="connsiteX197" fmla="*/ 1008170 w 1485682"/>
                <a:gd name="connsiteY197" fmla="*/ 725418 h 1506468"/>
                <a:gd name="connsiteX198" fmla="*/ 1000550 w 1485682"/>
                <a:gd name="connsiteY198" fmla="*/ 679698 h 1506468"/>
                <a:gd name="connsiteX199" fmla="*/ 992930 w 1485682"/>
                <a:gd name="connsiteY199" fmla="*/ 633978 h 1506468"/>
                <a:gd name="connsiteX200" fmla="*/ 989120 w 1485682"/>
                <a:gd name="connsiteY200" fmla="*/ 519678 h 1506468"/>
                <a:gd name="connsiteX201" fmla="*/ 981500 w 1485682"/>
                <a:gd name="connsiteY201" fmla="*/ 489198 h 1506468"/>
                <a:gd name="connsiteX202" fmla="*/ 977690 w 1485682"/>
                <a:gd name="connsiteY202" fmla="*/ 462528 h 1506468"/>
                <a:gd name="connsiteX203" fmla="*/ 970070 w 1485682"/>
                <a:gd name="connsiteY203" fmla="*/ 439668 h 1506468"/>
                <a:gd name="connsiteX204" fmla="*/ 962450 w 1485682"/>
                <a:gd name="connsiteY204" fmla="*/ 412998 h 1506468"/>
                <a:gd name="connsiteX205" fmla="*/ 954830 w 1485682"/>
                <a:gd name="connsiteY205" fmla="*/ 355848 h 1506468"/>
                <a:gd name="connsiteX206" fmla="*/ 947210 w 1485682"/>
                <a:gd name="connsiteY206" fmla="*/ 313938 h 1506468"/>
                <a:gd name="connsiteX207" fmla="*/ 939590 w 1485682"/>
                <a:gd name="connsiteY207" fmla="*/ 272028 h 1506468"/>
                <a:gd name="connsiteX208" fmla="*/ 931970 w 1485682"/>
                <a:gd name="connsiteY208" fmla="*/ 214878 h 1506468"/>
                <a:gd name="connsiteX209" fmla="*/ 924350 w 1485682"/>
                <a:gd name="connsiteY209" fmla="*/ 192018 h 1506468"/>
                <a:gd name="connsiteX210" fmla="*/ 912920 w 1485682"/>
                <a:gd name="connsiteY210" fmla="*/ 188208 h 1506468"/>
                <a:gd name="connsiteX211" fmla="*/ 893870 w 1485682"/>
                <a:gd name="connsiteY211" fmla="*/ 192018 h 1506468"/>
                <a:gd name="connsiteX212" fmla="*/ 890060 w 1485682"/>
                <a:gd name="connsiteY212" fmla="*/ 203448 h 1506468"/>
                <a:gd name="connsiteX213" fmla="*/ 886250 w 1485682"/>
                <a:gd name="connsiteY213" fmla="*/ 218688 h 1506468"/>
                <a:gd name="connsiteX214" fmla="*/ 878630 w 1485682"/>
                <a:gd name="connsiteY214" fmla="*/ 241548 h 1506468"/>
                <a:gd name="connsiteX215" fmla="*/ 874820 w 1485682"/>
                <a:gd name="connsiteY215" fmla="*/ 252978 h 1506468"/>
                <a:gd name="connsiteX216" fmla="*/ 867200 w 1485682"/>
                <a:gd name="connsiteY216" fmla="*/ 279648 h 1506468"/>
                <a:gd name="connsiteX217" fmla="*/ 863390 w 1485682"/>
                <a:gd name="connsiteY217" fmla="*/ 352038 h 1506468"/>
                <a:gd name="connsiteX218" fmla="*/ 851960 w 1485682"/>
                <a:gd name="connsiteY218" fmla="*/ 386328 h 1506468"/>
                <a:gd name="connsiteX219" fmla="*/ 848150 w 1485682"/>
                <a:gd name="connsiteY219" fmla="*/ 409188 h 1506468"/>
                <a:gd name="connsiteX220" fmla="*/ 840530 w 1485682"/>
                <a:gd name="connsiteY220" fmla="*/ 473958 h 1506468"/>
                <a:gd name="connsiteX221" fmla="*/ 832910 w 1485682"/>
                <a:gd name="connsiteY221" fmla="*/ 496818 h 1506468"/>
                <a:gd name="connsiteX222" fmla="*/ 829100 w 1485682"/>
                <a:gd name="connsiteY222" fmla="*/ 508248 h 1506468"/>
                <a:gd name="connsiteX223" fmla="*/ 821480 w 1485682"/>
                <a:gd name="connsiteY223" fmla="*/ 557778 h 1506468"/>
                <a:gd name="connsiteX224" fmla="*/ 817670 w 1485682"/>
                <a:gd name="connsiteY224" fmla="*/ 569208 h 1506468"/>
                <a:gd name="connsiteX225" fmla="*/ 813860 w 1485682"/>
                <a:gd name="connsiteY225" fmla="*/ 607308 h 1506468"/>
                <a:gd name="connsiteX226" fmla="*/ 806240 w 1485682"/>
                <a:gd name="connsiteY226" fmla="*/ 618738 h 1506468"/>
                <a:gd name="connsiteX227" fmla="*/ 802430 w 1485682"/>
                <a:gd name="connsiteY227" fmla="*/ 645408 h 1506468"/>
                <a:gd name="connsiteX228" fmla="*/ 798620 w 1485682"/>
                <a:gd name="connsiteY228" fmla="*/ 691128 h 1506468"/>
                <a:gd name="connsiteX229" fmla="*/ 791000 w 1485682"/>
                <a:gd name="connsiteY229" fmla="*/ 729228 h 1506468"/>
                <a:gd name="connsiteX230" fmla="*/ 783380 w 1485682"/>
                <a:gd name="connsiteY230" fmla="*/ 763518 h 1506468"/>
                <a:gd name="connsiteX231" fmla="*/ 775760 w 1485682"/>
                <a:gd name="connsiteY231" fmla="*/ 778758 h 1506468"/>
                <a:gd name="connsiteX232" fmla="*/ 768140 w 1485682"/>
                <a:gd name="connsiteY232" fmla="*/ 801618 h 1506468"/>
                <a:gd name="connsiteX233" fmla="*/ 764330 w 1485682"/>
                <a:gd name="connsiteY233" fmla="*/ 813048 h 1506468"/>
                <a:gd name="connsiteX234" fmla="*/ 756710 w 1485682"/>
                <a:gd name="connsiteY234" fmla="*/ 828288 h 1506468"/>
                <a:gd name="connsiteX235" fmla="*/ 749090 w 1485682"/>
                <a:gd name="connsiteY235" fmla="*/ 942588 h 1506468"/>
                <a:gd name="connsiteX236" fmla="*/ 745280 w 1485682"/>
                <a:gd name="connsiteY236" fmla="*/ 954018 h 1506468"/>
                <a:gd name="connsiteX237" fmla="*/ 741470 w 1485682"/>
                <a:gd name="connsiteY237" fmla="*/ 976878 h 1506468"/>
                <a:gd name="connsiteX238" fmla="*/ 737660 w 1485682"/>
                <a:gd name="connsiteY238" fmla="*/ 988308 h 1506468"/>
                <a:gd name="connsiteX239" fmla="*/ 730040 w 1485682"/>
                <a:gd name="connsiteY239" fmla="*/ 1034028 h 1506468"/>
                <a:gd name="connsiteX240" fmla="*/ 718610 w 1485682"/>
                <a:gd name="connsiteY240" fmla="*/ 1087368 h 1506468"/>
                <a:gd name="connsiteX241" fmla="*/ 714800 w 1485682"/>
                <a:gd name="connsiteY241" fmla="*/ 1098798 h 1506468"/>
                <a:gd name="connsiteX242" fmla="*/ 703370 w 1485682"/>
                <a:gd name="connsiteY242" fmla="*/ 1106418 h 1506468"/>
                <a:gd name="connsiteX243" fmla="*/ 688130 w 1485682"/>
                <a:gd name="connsiteY243" fmla="*/ 1072128 h 1506468"/>
                <a:gd name="connsiteX244" fmla="*/ 684320 w 1485682"/>
                <a:gd name="connsiteY244" fmla="*/ 1060698 h 1506468"/>
                <a:gd name="connsiteX245" fmla="*/ 665270 w 1485682"/>
                <a:gd name="connsiteY245" fmla="*/ 1037838 h 1506468"/>
                <a:gd name="connsiteX246" fmla="*/ 653840 w 1485682"/>
                <a:gd name="connsiteY246" fmla="*/ 1014978 h 1506468"/>
                <a:gd name="connsiteX247" fmla="*/ 650030 w 1485682"/>
                <a:gd name="connsiteY247" fmla="*/ 1003548 h 1506468"/>
                <a:gd name="connsiteX248" fmla="*/ 638600 w 1485682"/>
                <a:gd name="connsiteY248" fmla="*/ 995928 h 1506468"/>
                <a:gd name="connsiteX249" fmla="*/ 623360 w 1485682"/>
                <a:gd name="connsiteY249" fmla="*/ 973068 h 1506468"/>
                <a:gd name="connsiteX250" fmla="*/ 615740 w 1485682"/>
                <a:gd name="connsiteY250" fmla="*/ 961638 h 1506468"/>
                <a:gd name="connsiteX251" fmla="*/ 604310 w 1485682"/>
                <a:gd name="connsiteY251" fmla="*/ 950208 h 1506468"/>
                <a:gd name="connsiteX252" fmla="*/ 577640 w 1485682"/>
                <a:gd name="connsiteY252" fmla="*/ 915918 h 1506468"/>
                <a:gd name="connsiteX253" fmla="*/ 562400 w 1485682"/>
                <a:gd name="connsiteY253" fmla="*/ 893058 h 1506468"/>
                <a:gd name="connsiteX254" fmla="*/ 543350 w 1485682"/>
                <a:gd name="connsiteY254" fmla="*/ 866388 h 1506468"/>
                <a:gd name="connsiteX255" fmla="*/ 528110 w 1485682"/>
                <a:gd name="connsiteY255" fmla="*/ 847338 h 1506468"/>
                <a:gd name="connsiteX256" fmla="*/ 516680 w 1485682"/>
                <a:gd name="connsiteY256" fmla="*/ 813048 h 1506468"/>
                <a:gd name="connsiteX257" fmla="*/ 512870 w 1485682"/>
                <a:gd name="connsiteY257" fmla="*/ 801618 h 1506468"/>
                <a:gd name="connsiteX258" fmla="*/ 501440 w 1485682"/>
                <a:gd name="connsiteY258" fmla="*/ 786378 h 1506468"/>
                <a:gd name="connsiteX259" fmla="*/ 490010 w 1485682"/>
                <a:gd name="connsiteY259" fmla="*/ 759708 h 1506468"/>
                <a:gd name="connsiteX260" fmla="*/ 486200 w 1485682"/>
                <a:gd name="connsiteY260" fmla="*/ 744468 h 1506468"/>
                <a:gd name="connsiteX261" fmla="*/ 478580 w 1485682"/>
                <a:gd name="connsiteY261" fmla="*/ 733038 h 1506468"/>
                <a:gd name="connsiteX262" fmla="*/ 470960 w 1485682"/>
                <a:gd name="connsiteY262" fmla="*/ 710178 h 1506468"/>
                <a:gd name="connsiteX263" fmla="*/ 467150 w 1485682"/>
                <a:gd name="connsiteY263" fmla="*/ 698748 h 1506468"/>
                <a:gd name="connsiteX264" fmla="*/ 451910 w 1485682"/>
                <a:gd name="connsiteY264" fmla="*/ 683508 h 1506468"/>
                <a:gd name="connsiteX265" fmla="*/ 425240 w 1485682"/>
                <a:gd name="connsiteY265" fmla="*/ 633978 h 1506468"/>
                <a:gd name="connsiteX266" fmla="*/ 417620 w 1485682"/>
                <a:gd name="connsiteY266" fmla="*/ 622548 h 1506468"/>
                <a:gd name="connsiteX267" fmla="*/ 413810 w 1485682"/>
                <a:gd name="connsiteY267" fmla="*/ 611118 h 1506468"/>
                <a:gd name="connsiteX268" fmla="*/ 390950 w 1485682"/>
                <a:gd name="connsiteY268" fmla="*/ 588258 h 1506468"/>
                <a:gd name="connsiteX269" fmla="*/ 371900 w 1485682"/>
                <a:gd name="connsiteY269" fmla="*/ 557778 h 1506468"/>
                <a:gd name="connsiteX270" fmla="*/ 364280 w 1485682"/>
                <a:gd name="connsiteY270" fmla="*/ 542538 h 1506468"/>
                <a:gd name="connsiteX271" fmla="*/ 352850 w 1485682"/>
                <a:gd name="connsiteY271" fmla="*/ 531108 h 1506468"/>
                <a:gd name="connsiteX272" fmla="*/ 337610 w 1485682"/>
                <a:gd name="connsiteY272" fmla="*/ 512058 h 1506468"/>
                <a:gd name="connsiteX273" fmla="*/ 322370 w 1485682"/>
                <a:gd name="connsiteY273" fmla="*/ 489198 h 1506468"/>
                <a:gd name="connsiteX274" fmla="*/ 307130 w 1485682"/>
                <a:gd name="connsiteY274" fmla="*/ 470148 h 1506468"/>
                <a:gd name="connsiteX275" fmla="*/ 299510 w 1485682"/>
                <a:gd name="connsiteY275" fmla="*/ 458718 h 1506468"/>
                <a:gd name="connsiteX276" fmla="*/ 284270 w 1485682"/>
                <a:gd name="connsiteY276" fmla="*/ 439668 h 1506468"/>
                <a:gd name="connsiteX277" fmla="*/ 272840 w 1485682"/>
                <a:gd name="connsiteY277" fmla="*/ 416808 h 1506468"/>
                <a:gd name="connsiteX278" fmla="*/ 261410 w 1485682"/>
                <a:gd name="connsiteY278" fmla="*/ 401568 h 1506468"/>
                <a:gd name="connsiteX279" fmla="*/ 246170 w 1485682"/>
                <a:gd name="connsiteY279" fmla="*/ 378708 h 1506468"/>
                <a:gd name="connsiteX280" fmla="*/ 234740 w 1485682"/>
                <a:gd name="connsiteY280" fmla="*/ 367278 h 1506468"/>
                <a:gd name="connsiteX281" fmla="*/ 196640 w 1485682"/>
                <a:gd name="connsiteY281" fmla="*/ 329178 h 1506468"/>
                <a:gd name="connsiteX282" fmla="*/ 189020 w 1485682"/>
                <a:gd name="connsiteY282" fmla="*/ 317748 h 1506468"/>
                <a:gd name="connsiteX283" fmla="*/ 166160 w 1485682"/>
                <a:gd name="connsiteY283" fmla="*/ 298698 h 1506468"/>
                <a:gd name="connsiteX284" fmla="*/ 162350 w 1485682"/>
                <a:gd name="connsiteY284" fmla="*/ 451098 h 1506468"/>
                <a:gd name="connsiteX285" fmla="*/ 169970 w 1485682"/>
                <a:gd name="connsiteY285" fmla="*/ 473958 h 1506468"/>
                <a:gd name="connsiteX286" fmla="*/ 177590 w 1485682"/>
                <a:gd name="connsiteY286" fmla="*/ 496818 h 1506468"/>
                <a:gd name="connsiteX287" fmla="*/ 185210 w 1485682"/>
                <a:gd name="connsiteY287" fmla="*/ 523488 h 1506468"/>
                <a:gd name="connsiteX288" fmla="*/ 192830 w 1485682"/>
                <a:gd name="connsiteY288" fmla="*/ 576828 h 1506468"/>
                <a:gd name="connsiteX289" fmla="*/ 196640 w 1485682"/>
                <a:gd name="connsiteY289" fmla="*/ 611118 h 1506468"/>
                <a:gd name="connsiteX290" fmla="*/ 200450 w 1485682"/>
                <a:gd name="connsiteY290" fmla="*/ 622548 h 1506468"/>
                <a:gd name="connsiteX291" fmla="*/ 204260 w 1485682"/>
                <a:gd name="connsiteY291" fmla="*/ 645408 h 1506468"/>
                <a:gd name="connsiteX292" fmla="*/ 208070 w 1485682"/>
                <a:gd name="connsiteY292" fmla="*/ 660648 h 1506468"/>
                <a:gd name="connsiteX293" fmla="*/ 211880 w 1485682"/>
                <a:gd name="connsiteY293" fmla="*/ 691128 h 1506468"/>
                <a:gd name="connsiteX294" fmla="*/ 219500 w 1485682"/>
                <a:gd name="connsiteY294" fmla="*/ 736848 h 1506468"/>
                <a:gd name="connsiteX295" fmla="*/ 227120 w 1485682"/>
                <a:gd name="connsiteY295" fmla="*/ 782568 h 1506468"/>
                <a:gd name="connsiteX296" fmla="*/ 230930 w 1485682"/>
                <a:gd name="connsiteY296" fmla="*/ 809238 h 1506468"/>
                <a:gd name="connsiteX297" fmla="*/ 234740 w 1485682"/>
                <a:gd name="connsiteY297" fmla="*/ 820668 h 1506468"/>
                <a:gd name="connsiteX298" fmla="*/ 238550 w 1485682"/>
                <a:gd name="connsiteY298" fmla="*/ 847338 h 1506468"/>
                <a:gd name="connsiteX299" fmla="*/ 246170 w 1485682"/>
                <a:gd name="connsiteY299" fmla="*/ 900678 h 1506468"/>
                <a:gd name="connsiteX300" fmla="*/ 253790 w 1485682"/>
                <a:gd name="connsiteY300" fmla="*/ 938778 h 1506468"/>
                <a:gd name="connsiteX301" fmla="*/ 261410 w 1485682"/>
                <a:gd name="connsiteY301" fmla="*/ 961638 h 1506468"/>
                <a:gd name="connsiteX302" fmla="*/ 265220 w 1485682"/>
                <a:gd name="connsiteY302" fmla="*/ 973068 h 1506468"/>
                <a:gd name="connsiteX303" fmla="*/ 272840 w 1485682"/>
                <a:gd name="connsiteY303" fmla="*/ 999738 h 1506468"/>
                <a:gd name="connsiteX304" fmla="*/ 276650 w 1485682"/>
                <a:gd name="connsiteY304" fmla="*/ 1045458 h 1506468"/>
                <a:gd name="connsiteX305" fmla="*/ 284270 w 1485682"/>
                <a:gd name="connsiteY305" fmla="*/ 1068318 h 1506468"/>
                <a:gd name="connsiteX306" fmla="*/ 295700 w 1485682"/>
                <a:gd name="connsiteY306" fmla="*/ 1075938 h 1506468"/>
                <a:gd name="connsiteX307" fmla="*/ 295700 w 1485682"/>
                <a:gd name="connsiteY307" fmla="*/ 1114038 h 1506468"/>
                <a:gd name="connsiteX308" fmla="*/ 303320 w 1485682"/>
                <a:gd name="connsiteY308" fmla="*/ 1182618 h 1506468"/>
                <a:gd name="connsiteX309" fmla="*/ 307130 w 1485682"/>
                <a:gd name="connsiteY309" fmla="*/ 1197858 h 1506468"/>
                <a:gd name="connsiteX310" fmla="*/ 314750 w 1485682"/>
                <a:gd name="connsiteY310" fmla="*/ 1216908 h 1506468"/>
                <a:gd name="connsiteX311" fmla="*/ 322370 w 1485682"/>
                <a:gd name="connsiteY311" fmla="*/ 1243578 h 1506468"/>
                <a:gd name="connsiteX312" fmla="*/ 318560 w 1485682"/>
                <a:gd name="connsiteY312" fmla="*/ 1266438 h 15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1485682" h="1506468">
                  <a:moveTo>
                    <a:pt x="318560" y="1266438"/>
                  </a:moveTo>
                  <a:cubicBezTo>
                    <a:pt x="314750" y="1268978"/>
                    <a:pt x="305627" y="1261877"/>
                    <a:pt x="299510" y="1258818"/>
                  </a:cubicBezTo>
                  <a:cubicBezTo>
                    <a:pt x="269967" y="1244046"/>
                    <a:pt x="305380" y="1256965"/>
                    <a:pt x="276650" y="1247388"/>
                  </a:cubicBezTo>
                  <a:cubicBezTo>
                    <a:pt x="247440" y="1248658"/>
                    <a:pt x="218102" y="1248189"/>
                    <a:pt x="189020" y="1251198"/>
                  </a:cubicBezTo>
                  <a:cubicBezTo>
                    <a:pt x="181030" y="1252025"/>
                    <a:pt x="173780" y="1256278"/>
                    <a:pt x="166160" y="1258818"/>
                  </a:cubicBezTo>
                  <a:cubicBezTo>
                    <a:pt x="151787" y="1263609"/>
                    <a:pt x="144971" y="1264767"/>
                    <a:pt x="131870" y="1277868"/>
                  </a:cubicBezTo>
                  <a:cubicBezTo>
                    <a:pt x="128060" y="1281678"/>
                    <a:pt x="124923" y="1286309"/>
                    <a:pt x="120440" y="1289298"/>
                  </a:cubicBezTo>
                  <a:cubicBezTo>
                    <a:pt x="117098" y="1291526"/>
                    <a:pt x="112602" y="1291312"/>
                    <a:pt x="109010" y="1293108"/>
                  </a:cubicBezTo>
                  <a:cubicBezTo>
                    <a:pt x="98401" y="1298412"/>
                    <a:pt x="94576" y="1303732"/>
                    <a:pt x="86150" y="1312158"/>
                  </a:cubicBezTo>
                  <a:cubicBezTo>
                    <a:pt x="83610" y="1319778"/>
                    <a:pt x="82985" y="1328335"/>
                    <a:pt x="78530" y="1335018"/>
                  </a:cubicBezTo>
                  <a:cubicBezTo>
                    <a:pt x="51301" y="1375862"/>
                    <a:pt x="93705" y="1313874"/>
                    <a:pt x="59480" y="1357878"/>
                  </a:cubicBezTo>
                  <a:cubicBezTo>
                    <a:pt x="44196" y="1377529"/>
                    <a:pt x="46179" y="1374922"/>
                    <a:pt x="40430" y="1392168"/>
                  </a:cubicBezTo>
                  <a:cubicBezTo>
                    <a:pt x="42242" y="1412102"/>
                    <a:pt x="42682" y="1433445"/>
                    <a:pt x="48050" y="1453128"/>
                  </a:cubicBezTo>
                  <a:cubicBezTo>
                    <a:pt x="50163" y="1460877"/>
                    <a:pt x="51215" y="1469305"/>
                    <a:pt x="55670" y="1475988"/>
                  </a:cubicBezTo>
                  <a:cubicBezTo>
                    <a:pt x="58210" y="1479798"/>
                    <a:pt x="59407" y="1484991"/>
                    <a:pt x="63290" y="1487418"/>
                  </a:cubicBezTo>
                  <a:cubicBezTo>
                    <a:pt x="70101" y="1491675"/>
                    <a:pt x="78530" y="1492498"/>
                    <a:pt x="86150" y="1495038"/>
                  </a:cubicBezTo>
                  <a:cubicBezTo>
                    <a:pt x="102968" y="1500644"/>
                    <a:pt x="93988" y="1497052"/>
                    <a:pt x="112820" y="1506468"/>
                  </a:cubicBezTo>
                  <a:cubicBezTo>
                    <a:pt x="144570" y="1505198"/>
                    <a:pt x="176442" y="1505719"/>
                    <a:pt x="208070" y="1502658"/>
                  </a:cubicBezTo>
                  <a:cubicBezTo>
                    <a:pt x="238678" y="1499696"/>
                    <a:pt x="222306" y="1496013"/>
                    <a:pt x="242360" y="1487418"/>
                  </a:cubicBezTo>
                  <a:cubicBezTo>
                    <a:pt x="247173" y="1485355"/>
                    <a:pt x="252520" y="1484878"/>
                    <a:pt x="257600" y="1483608"/>
                  </a:cubicBezTo>
                  <a:cubicBezTo>
                    <a:pt x="270300" y="1464558"/>
                    <a:pt x="261410" y="1474718"/>
                    <a:pt x="288080" y="1456938"/>
                  </a:cubicBezTo>
                  <a:lnTo>
                    <a:pt x="299510" y="1449318"/>
                  </a:lnTo>
                  <a:cubicBezTo>
                    <a:pt x="318075" y="1421471"/>
                    <a:pt x="295414" y="1456485"/>
                    <a:pt x="314750" y="1422648"/>
                  </a:cubicBezTo>
                  <a:cubicBezTo>
                    <a:pt x="317022" y="1418672"/>
                    <a:pt x="320510" y="1415402"/>
                    <a:pt x="322370" y="1411218"/>
                  </a:cubicBezTo>
                  <a:cubicBezTo>
                    <a:pt x="325632" y="1403878"/>
                    <a:pt x="329990" y="1388358"/>
                    <a:pt x="329990" y="1388358"/>
                  </a:cubicBezTo>
                  <a:cubicBezTo>
                    <a:pt x="331260" y="1376928"/>
                    <a:pt x="333800" y="1365568"/>
                    <a:pt x="333800" y="1354068"/>
                  </a:cubicBezTo>
                  <a:cubicBezTo>
                    <a:pt x="333800" y="1331703"/>
                    <a:pt x="332023" y="1292730"/>
                    <a:pt x="326180" y="1266438"/>
                  </a:cubicBezTo>
                  <a:cubicBezTo>
                    <a:pt x="325309" y="1262518"/>
                    <a:pt x="323473" y="1258870"/>
                    <a:pt x="322370" y="1255008"/>
                  </a:cubicBezTo>
                  <a:cubicBezTo>
                    <a:pt x="312802" y="1221520"/>
                    <a:pt x="323885" y="1255743"/>
                    <a:pt x="314750" y="1228338"/>
                  </a:cubicBezTo>
                  <a:cubicBezTo>
                    <a:pt x="313480" y="1218178"/>
                    <a:pt x="312497" y="1207978"/>
                    <a:pt x="310940" y="1197858"/>
                  </a:cubicBezTo>
                  <a:cubicBezTo>
                    <a:pt x="309955" y="1191458"/>
                    <a:pt x="307808" y="1185248"/>
                    <a:pt x="307130" y="1178808"/>
                  </a:cubicBezTo>
                  <a:cubicBezTo>
                    <a:pt x="305264" y="1161081"/>
                    <a:pt x="304864" y="1143226"/>
                    <a:pt x="303320" y="1125468"/>
                  </a:cubicBezTo>
                  <a:cubicBezTo>
                    <a:pt x="299362" y="1079947"/>
                    <a:pt x="300927" y="1104909"/>
                    <a:pt x="295700" y="1068318"/>
                  </a:cubicBezTo>
                  <a:cubicBezTo>
                    <a:pt x="294252" y="1058182"/>
                    <a:pt x="293447" y="1047958"/>
                    <a:pt x="291890" y="1037838"/>
                  </a:cubicBezTo>
                  <a:cubicBezTo>
                    <a:pt x="286618" y="1003571"/>
                    <a:pt x="289987" y="1034037"/>
                    <a:pt x="280460" y="995928"/>
                  </a:cubicBezTo>
                  <a:cubicBezTo>
                    <a:pt x="279190" y="990848"/>
                    <a:pt x="278155" y="985704"/>
                    <a:pt x="276650" y="980688"/>
                  </a:cubicBezTo>
                  <a:cubicBezTo>
                    <a:pt x="274342" y="972995"/>
                    <a:pt x="270978" y="965620"/>
                    <a:pt x="269030" y="957828"/>
                  </a:cubicBezTo>
                  <a:cubicBezTo>
                    <a:pt x="267760" y="952748"/>
                    <a:pt x="266356" y="947700"/>
                    <a:pt x="265220" y="942588"/>
                  </a:cubicBezTo>
                  <a:cubicBezTo>
                    <a:pt x="263815" y="936266"/>
                    <a:pt x="262981" y="929820"/>
                    <a:pt x="261410" y="923538"/>
                  </a:cubicBezTo>
                  <a:cubicBezTo>
                    <a:pt x="260436" y="919642"/>
                    <a:pt x="258471" y="916028"/>
                    <a:pt x="257600" y="912108"/>
                  </a:cubicBezTo>
                  <a:cubicBezTo>
                    <a:pt x="254737" y="899226"/>
                    <a:pt x="251262" y="870302"/>
                    <a:pt x="249980" y="858768"/>
                  </a:cubicBezTo>
                  <a:cubicBezTo>
                    <a:pt x="245069" y="814567"/>
                    <a:pt x="250427" y="833439"/>
                    <a:pt x="242360" y="809238"/>
                  </a:cubicBezTo>
                  <a:cubicBezTo>
                    <a:pt x="239261" y="787547"/>
                    <a:pt x="237202" y="774245"/>
                    <a:pt x="234740" y="752088"/>
                  </a:cubicBezTo>
                  <a:cubicBezTo>
                    <a:pt x="233331" y="739403"/>
                    <a:pt x="232735" y="726623"/>
                    <a:pt x="230930" y="713988"/>
                  </a:cubicBezTo>
                  <a:cubicBezTo>
                    <a:pt x="230189" y="708804"/>
                    <a:pt x="227981" y="703913"/>
                    <a:pt x="227120" y="698748"/>
                  </a:cubicBezTo>
                  <a:cubicBezTo>
                    <a:pt x="224167" y="681032"/>
                    <a:pt x="222040" y="663188"/>
                    <a:pt x="219500" y="645408"/>
                  </a:cubicBezTo>
                  <a:cubicBezTo>
                    <a:pt x="218230" y="636518"/>
                    <a:pt x="218530" y="627257"/>
                    <a:pt x="215690" y="618738"/>
                  </a:cubicBezTo>
                  <a:cubicBezTo>
                    <a:pt x="210367" y="602768"/>
                    <a:pt x="210752" y="605905"/>
                    <a:pt x="208070" y="584448"/>
                  </a:cubicBezTo>
                  <a:cubicBezTo>
                    <a:pt x="206487" y="571783"/>
                    <a:pt x="206065" y="558983"/>
                    <a:pt x="204260" y="546348"/>
                  </a:cubicBezTo>
                  <a:cubicBezTo>
                    <a:pt x="203519" y="541164"/>
                    <a:pt x="201415" y="536255"/>
                    <a:pt x="200450" y="531108"/>
                  </a:cubicBezTo>
                  <a:cubicBezTo>
                    <a:pt x="197603" y="515922"/>
                    <a:pt x="195015" y="500683"/>
                    <a:pt x="192830" y="485388"/>
                  </a:cubicBezTo>
                  <a:cubicBezTo>
                    <a:pt x="184642" y="428072"/>
                    <a:pt x="190890" y="449087"/>
                    <a:pt x="181400" y="420618"/>
                  </a:cubicBezTo>
                  <a:cubicBezTo>
                    <a:pt x="172811" y="360497"/>
                    <a:pt x="182137" y="422253"/>
                    <a:pt x="173780" y="374898"/>
                  </a:cubicBezTo>
                  <a:cubicBezTo>
                    <a:pt x="171095" y="359683"/>
                    <a:pt x="169907" y="344167"/>
                    <a:pt x="166160" y="329178"/>
                  </a:cubicBezTo>
                  <a:cubicBezTo>
                    <a:pt x="164890" y="324098"/>
                    <a:pt x="164189" y="318841"/>
                    <a:pt x="162350" y="313938"/>
                  </a:cubicBezTo>
                  <a:cubicBezTo>
                    <a:pt x="160356" y="308620"/>
                    <a:pt x="156967" y="303918"/>
                    <a:pt x="154730" y="298698"/>
                  </a:cubicBezTo>
                  <a:cubicBezTo>
                    <a:pt x="153148" y="295007"/>
                    <a:pt x="152502" y="290959"/>
                    <a:pt x="150920" y="287268"/>
                  </a:cubicBezTo>
                  <a:cubicBezTo>
                    <a:pt x="148683" y="282048"/>
                    <a:pt x="145537" y="277248"/>
                    <a:pt x="143300" y="272028"/>
                  </a:cubicBezTo>
                  <a:cubicBezTo>
                    <a:pt x="141718" y="268337"/>
                    <a:pt x="140982" y="264327"/>
                    <a:pt x="139490" y="260598"/>
                  </a:cubicBezTo>
                  <a:cubicBezTo>
                    <a:pt x="135898" y="251618"/>
                    <a:pt x="132062" y="242733"/>
                    <a:pt x="128060" y="233928"/>
                  </a:cubicBezTo>
                  <a:cubicBezTo>
                    <a:pt x="116290" y="208034"/>
                    <a:pt x="123901" y="229070"/>
                    <a:pt x="116630" y="207258"/>
                  </a:cubicBezTo>
                  <a:cubicBezTo>
                    <a:pt x="79800" y="208528"/>
                    <a:pt x="42992" y="211068"/>
                    <a:pt x="6140" y="211068"/>
                  </a:cubicBezTo>
                  <a:cubicBezTo>
                    <a:pt x="-24366" y="211068"/>
                    <a:pt x="67141" y="209287"/>
                    <a:pt x="97580" y="207258"/>
                  </a:cubicBezTo>
                  <a:cubicBezTo>
                    <a:pt x="116819" y="205975"/>
                    <a:pt x="125114" y="201890"/>
                    <a:pt x="143300" y="195828"/>
                  </a:cubicBezTo>
                  <a:cubicBezTo>
                    <a:pt x="147110" y="194558"/>
                    <a:pt x="151388" y="194246"/>
                    <a:pt x="154730" y="192018"/>
                  </a:cubicBezTo>
                  <a:cubicBezTo>
                    <a:pt x="158540" y="189478"/>
                    <a:pt x="161976" y="186258"/>
                    <a:pt x="166160" y="184398"/>
                  </a:cubicBezTo>
                  <a:cubicBezTo>
                    <a:pt x="173500" y="181136"/>
                    <a:pt x="181400" y="179318"/>
                    <a:pt x="189020" y="176778"/>
                  </a:cubicBezTo>
                  <a:cubicBezTo>
                    <a:pt x="198813" y="173514"/>
                    <a:pt x="205165" y="171072"/>
                    <a:pt x="215690" y="169158"/>
                  </a:cubicBezTo>
                  <a:cubicBezTo>
                    <a:pt x="224525" y="167552"/>
                    <a:pt x="233470" y="166618"/>
                    <a:pt x="242360" y="165348"/>
                  </a:cubicBezTo>
                  <a:cubicBezTo>
                    <a:pt x="277834" y="166826"/>
                    <a:pt x="342742" y="168458"/>
                    <a:pt x="383330" y="172968"/>
                  </a:cubicBezTo>
                  <a:cubicBezTo>
                    <a:pt x="399486" y="174763"/>
                    <a:pt x="409596" y="179183"/>
                    <a:pt x="425240" y="184398"/>
                  </a:cubicBezTo>
                  <a:lnTo>
                    <a:pt x="436670" y="188208"/>
                  </a:lnTo>
                  <a:cubicBezTo>
                    <a:pt x="439210" y="192018"/>
                    <a:pt x="441052" y="196400"/>
                    <a:pt x="444290" y="199638"/>
                  </a:cubicBezTo>
                  <a:cubicBezTo>
                    <a:pt x="474260" y="229608"/>
                    <a:pt x="435942" y="181238"/>
                    <a:pt x="467150" y="218688"/>
                  </a:cubicBezTo>
                  <a:cubicBezTo>
                    <a:pt x="470081" y="222206"/>
                    <a:pt x="471728" y="226696"/>
                    <a:pt x="474770" y="230118"/>
                  </a:cubicBezTo>
                  <a:cubicBezTo>
                    <a:pt x="481929" y="238172"/>
                    <a:pt x="490010" y="245358"/>
                    <a:pt x="497630" y="252978"/>
                  </a:cubicBezTo>
                  <a:cubicBezTo>
                    <a:pt x="501440" y="256788"/>
                    <a:pt x="503948" y="262704"/>
                    <a:pt x="509060" y="264408"/>
                  </a:cubicBezTo>
                  <a:lnTo>
                    <a:pt x="520490" y="268218"/>
                  </a:lnTo>
                  <a:cubicBezTo>
                    <a:pt x="527982" y="279457"/>
                    <a:pt x="528539" y="281911"/>
                    <a:pt x="539540" y="291078"/>
                  </a:cubicBezTo>
                  <a:cubicBezTo>
                    <a:pt x="543058" y="294009"/>
                    <a:pt x="547732" y="295460"/>
                    <a:pt x="550970" y="298698"/>
                  </a:cubicBezTo>
                  <a:cubicBezTo>
                    <a:pt x="553696" y="301424"/>
                    <a:pt x="567136" y="320320"/>
                    <a:pt x="570020" y="325368"/>
                  </a:cubicBezTo>
                  <a:cubicBezTo>
                    <a:pt x="572838" y="330299"/>
                    <a:pt x="574004" y="336245"/>
                    <a:pt x="577640" y="340608"/>
                  </a:cubicBezTo>
                  <a:cubicBezTo>
                    <a:pt x="580571" y="344126"/>
                    <a:pt x="585260" y="345688"/>
                    <a:pt x="589070" y="348228"/>
                  </a:cubicBezTo>
                  <a:cubicBezTo>
                    <a:pt x="591610" y="352038"/>
                    <a:pt x="594418" y="355682"/>
                    <a:pt x="596690" y="359658"/>
                  </a:cubicBezTo>
                  <a:cubicBezTo>
                    <a:pt x="603465" y="371515"/>
                    <a:pt x="603491" y="376202"/>
                    <a:pt x="611930" y="386328"/>
                  </a:cubicBezTo>
                  <a:cubicBezTo>
                    <a:pt x="615379" y="390467"/>
                    <a:pt x="619550" y="393948"/>
                    <a:pt x="623360" y="397758"/>
                  </a:cubicBezTo>
                  <a:cubicBezTo>
                    <a:pt x="634298" y="441511"/>
                    <a:pt x="619003" y="387592"/>
                    <a:pt x="634790" y="424428"/>
                  </a:cubicBezTo>
                  <a:cubicBezTo>
                    <a:pt x="642114" y="441518"/>
                    <a:pt x="634996" y="436270"/>
                    <a:pt x="642410" y="451098"/>
                  </a:cubicBezTo>
                  <a:cubicBezTo>
                    <a:pt x="644458" y="455194"/>
                    <a:pt x="647758" y="458552"/>
                    <a:pt x="650030" y="462528"/>
                  </a:cubicBezTo>
                  <a:cubicBezTo>
                    <a:pt x="652848" y="467459"/>
                    <a:pt x="654640" y="472952"/>
                    <a:pt x="657650" y="477768"/>
                  </a:cubicBezTo>
                  <a:cubicBezTo>
                    <a:pt x="661015" y="483153"/>
                    <a:pt x="665389" y="487841"/>
                    <a:pt x="669080" y="493008"/>
                  </a:cubicBezTo>
                  <a:cubicBezTo>
                    <a:pt x="671742" y="496734"/>
                    <a:pt x="673769" y="500920"/>
                    <a:pt x="676700" y="504438"/>
                  </a:cubicBezTo>
                  <a:cubicBezTo>
                    <a:pt x="680149" y="508577"/>
                    <a:pt x="684822" y="511615"/>
                    <a:pt x="688130" y="515868"/>
                  </a:cubicBezTo>
                  <a:cubicBezTo>
                    <a:pt x="693753" y="523097"/>
                    <a:pt x="698290" y="531108"/>
                    <a:pt x="703370" y="538728"/>
                  </a:cubicBezTo>
                  <a:cubicBezTo>
                    <a:pt x="705910" y="542538"/>
                    <a:pt x="707752" y="546920"/>
                    <a:pt x="710990" y="550158"/>
                  </a:cubicBezTo>
                  <a:cubicBezTo>
                    <a:pt x="718610" y="557778"/>
                    <a:pt x="727872" y="564052"/>
                    <a:pt x="733850" y="573018"/>
                  </a:cubicBezTo>
                  <a:lnTo>
                    <a:pt x="764330" y="618738"/>
                  </a:lnTo>
                  <a:cubicBezTo>
                    <a:pt x="766870" y="622548"/>
                    <a:pt x="768140" y="627628"/>
                    <a:pt x="771950" y="630168"/>
                  </a:cubicBezTo>
                  <a:lnTo>
                    <a:pt x="783380" y="637788"/>
                  </a:lnTo>
                  <a:cubicBezTo>
                    <a:pt x="787190" y="632708"/>
                    <a:pt x="792640" y="628516"/>
                    <a:pt x="794810" y="622548"/>
                  </a:cubicBezTo>
                  <a:cubicBezTo>
                    <a:pt x="797879" y="614108"/>
                    <a:pt x="796859" y="604684"/>
                    <a:pt x="798620" y="595878"/>
                  </a:cubicBezTo>
                  <a:cubicBezTo>
                    <a:pt x="799408" y="591940"/>
                    <a:pt x="801160" y="588258"/>
                    <a:pt x="802430" y="584448"/>
                  </a:cubicBezTo>
                  <a:cubicBezTo>
                    <a:pt x="803700" y="575558"/>
                    <a:pt x="804479" y="566584"/>
                    <a:pt x="806240" y="557778"/>
                  </a:cubicBezTo>
                  <a:cubicBezTo>
                    <a:pt x="807028" y="553840"/>
                    <a:pt x="809482" y="550324"/>
                    <a:pt x="810050" y="546348"/>
                  </a:cubicBezTo>
                  <a:cubicBezTo>
                    <a:pt x="812034" y="532461"/>
                    <a:pt x="811876" y="518325"/>
                    <a:pt x="813860" y="504438"/>
                  </a:cubicBezTo>
                  <a:cubicBezTo>
                    <a:pt x="814428" y="500462"/>
                    <a:pt x="816696" y="496904"/>
                    <a:pt x="817670" y="493008"/>
                  </a:cubicBezTo>
                  <a:cubicBezTo>
                    <a:pt x="821756" y="476663"/>
                    <a:pt x="821893" y="468082"/>
                    <a:pt x="825290" y="451098"/>
                  </a:cubicBezTo>
                  <a:cubicBezTo>
                    <a:pt x="826317" y="445963"/>
                    <a:pt x="828163" y="441010"/>
                    <a:pt x="829100" y="435858"/>
                  </a:cubicBezTo>
                  <a:cubicBezTo>
                    <a:pt x="830706" y="427023"/>
                    <a:pt x="831544" y="418064"/>
                    <a:pt x="832910" y="409188"/>
                  </a:cubicBezTo>
                  <a:cubicBezTo>
                    <a:pt x="834269" y="400356"/>
                    <a:pt x="838152" y="376789"/>
                    <a:pt x="840530" y="367278"/>
                  </a:cubicBezTo>
                  <a:cubicBezTo>
                    <a:pt x="841504" y="363382"/>
                    <a:pt x="843070" y="359658"/>
                    <a:pt x="844340" y="355848"/>
                  </a:cubicBezTo>
                  <a:cubicBezTo>
                    <a:pt x="846170" y="343039"/>
                    <a:pt x="849317" y="319534"/>
                    <a:pt x="851960" y="306318"/>
                  </a:cubicBezTo>
                  <a:cubicBezTo>
                    <a:pt x="857427" y="278981"/>
                    <a:pt x="855228" y="303033"/>
                    <a:pt x="859580" y="268218"/>
                  </a:cubicBezTo>
                  <a:cubicBezTo>
                    <a:pt x="865473" y="221070"/>
                    <a:pt x="858824" y="243816"/>
                    <a:pt x="867200" y="218688"/>
                  </a:cubicBezTo>
                  <a:cubicBezTo>
                    <a:pt x="867461" y="216601"/>
                    <a:pt x="872727" y="171103"/>
                    <a:pt x="874820" y="165348"/>
                  </a:cubicBezTo>
                  <a:cubicBezTo>
                    <a:pt x="877351" y="158389"/>
                    <a:pt x="882938" y="152922"/>
                    <a:pt x="886250" y="146298"/>
                  </a:cubicBezTo>
                  <a:cubicBezTo>
                    <a:pt x="888046" y="142706"/>
                    <a:pt x="888264" y="138460"/>
                    <a:pt x="890060" y="134868"/>
                  </a:cubicBezTo>
                  <a:cubicBezTo>
                    <a:pt x="892108" y="130772"/>
                    <a:pt x="895632" y="127534"/>
                    <a:pt x="897680" y="123438"/>
                  </a:cubicBezTo>
                  <a:cubicBezTo>
                    <a:pt x="899476" y="119846"/>
                    <a:pt x="900387" y="115870"/>
                    <a:pt x="901490" y="112008"/>
                  </a:cubicBezTo>
                  <a:cubicBezTo>
                    <a:pt x="902929" y="106973"/>
                    <a:pt x="902395" y="101125"/>
                    <a:pt x="905300" y="96768"/>
                  </a:cubicBezTo>
                  <a:cubicBezTo>
                    <a:pt x="910759" y="88579"/>
                    <a:pt x="920553" y="89141"/>
                    <a:pt x="928160" y="85338"/>
                  </a:cubicBezTo>
                  <a:cubicBezTo>
                    <a:pt x="954472" y="72182"/>
                    <a:pt x="923112" y="81837"/>
                    <a:pt x="954830" y="73908"/>
                  </a:cubicBezTo>
                  <a:cubicBezTo>
                    <a:pt x="961928" y="66810"/>
                    <a:pt x="971346" y="55400"/>
                    <a:pt x="981500" y="51048"/>
                  </a:cubicBezTo>
                  <a:cubicBezTo>
                    <a:pt x="986313" y="48985"/>
                    <a:pt x="991660" y="48508"/>
                    <a:pt x="996740" y="47238"/>
                  </a:cubicBezTo>
                  <a:cubicBezTo>
                    <a:pt x="1000550" y="44698"/>
                    <a:pt x="1004074" y="41666"/>
                    <a:pt x="1008170" y="39618"/>
                  </a:cubicBezTo>
                  <a:cubicBezTo>
                    <a:pt x="1024653" y="31376"/>
                    <a:pt x="1059531" y="32798"/>
                    <a:pt x="1069130" y="31998"/>
                  </a:cubicBezTo>
                  <a:lnTo>
                    <a:pt x="1111040" y="28188"/>
                  </a:lnTo>
                  <a:cubicBezTo>
                    <a:pt x="1122483" y="27044"/>
                    <a:pt x="1133877" y="25419"/>
                    <a:pt x="1145330" y="24378"/>
                  </a:cubicBezTo>
                  <a:cubicBezTo>
                    <a:pt x="1161821" y="22879"/>
                    <a:pt x="1178350" y="21838"/>
                    <a:pt x="1194860" y="20568"/>
                  </a:cubicBezTo>
                  <a:cubicBezTo>
                    <a:pt x="1202480" y="19298"/>
                    <a:pt x="1210145" y="18273"/>
                    <a:pt x="1217720" y="16758"/>
                  </a:cubicBezTo>
                  <a:cubicBezTo>
                    <a:pt x="1222855" y="15731"/>
                    <a:pt x="1227795" y="13809"/>
                    <a:pt x="1232960" y="12948"/>
                  </a:cubicBezTo>
                  <a:cubicBezTo>
                    <a:pt x="1250676" y="9995"/>
                    <a:pt x="1268688" y="8850"/>
                    <a:pt x="1286300" y="5328"/>
                  </a:cubicBezTo>
                  <a:cubicBezTo>
                    <a:pt x="1292650" y="4058"/>
                    <a:pt x="1309929" y="-3061"/>
                    <a:pt x="1305350" y="1518"/>
                  </a:cubicBezTo>
                  <a:cubicBezTo>
                    <a:pt x="1293920" y="12948"/>
                    <a:pt x="1282490" y="5328"/>
                    <a:pt x="1271060" y="12948"/>
                  </a:cubicBezTo>
                  <a:lnTo>
                    <a:pt x="1248200" y="28188"/>
                  </a:lnTo>
                  <a:cubicBezTo>
                    <a:pt x="1236125" y="46301"/>
                    <a:pt x="1242028" y="35274"/>
                    <a:pt x="1232960" y="62478"/>
                  </a:cubicBezTo>
                  <a:cubicBezTo>
                    <a:pt x="1231690" y="66288"/>
                    <a:pt x="1231378" y="70566"/>
                    <a:pt x="1229150" y="73908"/>
                  </a:cubicBezTo>
                  <a:cubicBezTo>
                    <a:pt x="1219302" y="88680"/>
                    <a:pt x="1222978" y="80994"/>
                    <a:pt x="1217720" y="96768"/>
                  </a:cubicBezTo>
                  <a:cubicBezTo>
                    <a:pt x="1218990" y="118358"/>
                    <a:pt x="1220138" y="139956"/>
                    <a:pt x="1221530" y="161538"/>
                  </a:cubicBezTo>
                  <a:cubicBezTo>
                    <a:pt x="1225135" y="217409"/>
                    <a:pt x="1219814" y="198300"/>
                    <a:pt x="1229150" y="226308"/>
                  </a:cubicBezTo>
                  <a:cubicBezTo>
                    <a:pt x="1230420" y="236468"/>
                    <a:pt x="1231512" y="246652"/>
                    <a:pt x="1232960" y="256788"/>
                  </a:cubicBezTo>
                  <a:cubicBezTo>
                    <a:pt x="1234052" y="264435"/>
                    <a:pt x="1235749" y="271991"/>
                    <a:pt x="1236770" y="279648"/>
                  </a:cubicBezTo>
                  <a:cubicBezTo>
                    <a:pt x="1238290" y="291047"/>
                    <a:pt x="1238689" y="302594"/>
                    <a:pt x="1240580" y="313938"/>
                  </a:cubicBezTo>
                  <a:cubicBezTo>
                    <a:pt x="1241240" y="317899"/>
                    <a:pt x="1243602" y="321430"/>
                    <a:pt x="1244390" y="325368"/>
                  </a:cubicBezTo>
                  <a:cubicBezTo>
                    <a:pt x="1247420" y="340518"/>
                    <a:pt x="1247124" y="356431"/>
                    <a:pt x="1252010" y="371088"/>
                  </a:cubicBezTo>
                  <a:cubicBezTo>
                    <a:pt x="1261793" y="400436"/>
                    <a:pt x="1256647" y="386490"/>
                    <a:pt x="1267250" y="412998"/>
                  </a:cubicBezTo>
                  <a:cubicBezTo>
                    <a:pt x="1268520" y="420618"/>
                    <a:pt x="1269885" y="428223"/>
                    <a:pt x="1271060" y="435858"/>
                  </a:cubicBezTo>
                  <a:cubicBezTo>
                    <a:pt x="1272426" y="444734"/>
                    <a:pt x="1273469" y="453658"/>
                    <a:pt x="1274870" y="462528"/>
                  </a:cubicBezTo>
                  <a:cubicBezTo>
                    <a:pt x="1277280" y="477789"/>
                    <a:pt x="1280305" y="492953"/>
                    <a:pt x="1282490" y="508248"/>
                  </a:cubicBezTo>
                  <a:cubicBezTo>
                    <a:pt x="1283760" y="517138"/>
                    <a:pt x="1284739" y="526074"/>
                    <a:pt x="1286300" y="534918"/>
                  </a:cubicBezTo>
                  <a:cubicBezTo>
                    <a:pt x="1288799" y="549076"/>
                    <a:pt x="1295749" y="579041"/>
                    <a:pt x="1297730" y="595878"/>
                  </a:cubicBezTo>
                  <a:cubicBezTo>
                    <a:pt x="1299809" y="613546"/>
                    <a:pt x="1300573" y="641538"/>
                    <a:pt x="1305350" y="660648"/>
                  </a:cubicBezTo>
                  <a:cubicBezTo>
                    <a:pt x="1307298" y="668440"/>
                    <a:pt x="1311650" y="675585"/>
                    <a:pt x="1312970" y="683508"/>
                  </a:cubicBezTo>
                  <a:cubicBezTo>
                    <a:pt x="1314240" y="691128"/>
                    <a:pt x="1315605" y="698733"/>
                    <a:pt x="1316780" y="706368"/>
                  </a:cubicBezTo>
                  <a:cubicBezTo>
                    <a:pt x="1318146" y="715244"/>
                    <a:pt x="1318984" y="724203"/>
                    <a:pt x="1320590" y="733038"/>
                  </a:cubicBezTo>
                  <a:cubicBezTo>
                    <a:pt x="1321527" y="738190"/>
                    <a:pt x="1323539" y="743113"/>
                    <a:pt x="1324400" y="748278"/>
                  </a:cubicBezTo>
                  <a:cubicBezTo>
                    <a:pt x="1326083" y="758378"/>
                    <a:pt x="1326065" y="768746"/>
                    <a:pt x="1328210" y="778758"/>
                  </a:cubicBezTo>
                  <a:lnTo>
                    <a:pt x="1339640" y="813048"/>
                  </a:lnTo>
                  <a:lnTo>
                    <a:pt x="1343450" y="824478"/>
                  </a:lnTo>
                  <a:cubicBezTo>
                    <a:pt x="1342180" y="843528"/>
                    <a:pt x="1342340" y="862728"/>
                    <a:pt x="1339640" y="881628"/>
                  </a:cubicBezTo>
                  <a:cubicBezTo>
                    <a:pt x="1333162" y="926972"/>
                    <a:pt x="1331871" y="882075"/>
                    <a:pt x="1316780" y="927348"/>
                  </a:cubicBezTo>
                  <a:lnTo>
                    <a:pt x="1305350" y="961638"/>
                  </a:lnTo>
                  <a:lnTo>
                    <a:pt x="1301540" y="973068"/>
                  </a:lnTo>
                  <a:cubicBezTo>
                    <a:pt x="1305350" y="974338"/>
                    <a:pt x="1308954" y="976878"/>
                    <a:pt x="1312970" y="976878"/>
                  </a:cubicBezTo>
                  <a:cubicBezTo>
                    <a:pt x="1319446" y="976878"/>
                    <a:pt x="1325698" y="974473"/>
                    <a:pt x="1332020" y="973068"/>
                  </a:cubicBezTo>
                  <a:cubicBezTo>
                    <a:pt x="1358819" y="967113"/>
                    <a:pt x="1336415" y="971812"/>
                    <a:pt x="1358690" y="965448"/>
                  </a:cubicBezTo>
                  <a:cubicBezTo>
                    <a:pt x="1363725" y="964009"/>
                    <a:pt x="1368895" y="963077"/>
                    <a:pt x="1373930" y="961638"/>
                  </a:cubicBezTo>
                  <a:cubicBezTo>
                    <a:pt x="1377792" y="960535"/>
                    <a:pt x="1381422" y="958616"/>
                    <a:pt x="1385360" y="957828"/>
                  </a:cubicBezTo>
                  <a:cubicBezTo>
                    <a:pt x="1394166" y="956067"/>
                    <a:pt x="1403140" y="955288"/>
                    <a:pt x="1412030" y="954018"/>
                  </a:cubicBezTo>
                  <a:cubicBezTo>
                    <a:pt x="1436160" y="955288"/>
                    <a:pt x="1460899" y="952294"/>
                    <a:pt x="1484420" y="957828"/>
                  </a:cubicBezTo>
                  <a:cubicBezTo>
                    <a:pt x="1488877" y="958877"/>
                    <a:pt x="1480376" y="966397"/>
                    <a:pt x="1476800" y="969258"/>
                  </a:cubicBezTo>
                  <a:cubicBezTo>
                    <a:pt x="1473664" y="971767"/>
                    <a:pt x="1469371" y="972720"/>
                    <a:pt x="1465370" y="973068"/>
                  </a:cubicBezTo>
                  <a:cubicBezTo>
                    <a:pt x="1440034" y="975271"/>
                    <a:pt x="1414570" y="975608"/>
                    <a:pt x="1389170" y="976878"/>
                  </a:cubicBezTo>
                  <a:cubicBezTo>
                    <a:pt x="1379377" y="980142"/>
                    <a:pt x="1373025" y="982584"/>
                    <a:pt x="1362500" y="984498"/>
                  </a:cubicBezTo>
                  <a:cubicBezTo>
                    <a:pt x="1353665" y="986104"/>
                    <a:pt x="1344665" y="986702"/>
                    <a:pt x="1335830" y="988308"/>
                  </a:cubicBezTo>
                  <a:cubicBezTo>
                    <a:pt x="1330678" y="989245"/>
                    <a:pt x="1325742" y="991181"/>
                    <a:pt x="1320590" y="992118"/>
                  </a:cubicBezTo>
                  <a:cubicBezTo>
                    <a:pt x="1311755" y="993724"/>
                    <a:pt x="1302810" y="994658"/>
                    <a:pt x="1293920" y="995928"/>
                  </a:cubicBezTo>
                  <a:cubicBezTo>
                    <a:pt x="1286300" y="998468"/>
                    <a:pt x="1278244" y="999956"/>
                    <a:pt x="1271060" y="1003548"/>
                  </a:cubicBezTo>
                  <a:cubicBezTo>
                    <a:pt x="1247385" y="1015385"/>
                    <a:pt x="1264788" y="1008061"/>
                    <a:pt x="1240580" y="1014978"/>
                  </a:cubicBezTo>
                  <a:cubicBezTo>
                    <a:pt x="1224595" y="1019545"/>
                    <a:pt x="1227777" y="1021370"/>
                    <a:pt x="1206290" y="1022598"/>
                  </a:cubicBezTo>
                  <a:cubicBezTo>
                    <a:pt x="1169498" y="1024700"/>
                    <a:pt x="1132630" y="1025138"/>
                    <a:pt x="1095800" y="1026408"/>
                  </a:cubicBezTo>
                  <a:cubicBezTo>
                    <a:pt x="1091990" y="1027678"/>
                    <a:pt x="1088290" y="1029347"/>
                    <a:pt x="1084370" y="1030218"/>
                  </a:cubicBezTo>
                  <a:cubicBezTo>
                    <a:pt x="1068687" y="1033703"/>
                    <a:pt x="1057714" y="1033678"/>
                    <a:pt x="1042460" y="1037838"/>
                  </a:cubicBezTo>
                  <a:cubicBezTo>
                    <a:pt x="1034711" y="1039951"/>
                    <a:pt x="1027220" y="1042918"/>
                    <a:pt x="1019600" y="1045458"/>
                  </a:cubicBezTo>
                  <a:lnTo>
                    <a:pt x="996740" y="1053078"/>
                  </a:lnTo>
                  <a:lnTo>
                    <a:pt x="985310" y="1056888"/>
                  </a:lnTo>
                  <a:lnTo>
                    <a:pt x="943400" y="1053078"/>
                  </a:lnTo>
                  <a:cubicBezTo>
                    <a:pt x="938581" y="1050668"/>
                    <a:pt x="950347" y="1044637"/>
                    <a:pt x="954830" y="1041648"/>
                  </a:cubicBezTo>
                  <a:cubicBezTo>
                    <a:pt x="958172" y="1039420"/>
                    <a:pt x="962450" y="1039108"/>
                    <a:pt x="966260" y="1037838"/>
                  </a:cubicBezTo>
                  <a:cubicBezTo>
                    <a:pt x="984166" y="1019932"/>
                    <a:pt x="974701" y="1030891"/>
                    <a:pt x="992930" y="1003548"/>
                  </a:cubicBezTo>
                  <a:cubicBezTo>
                    <a:pt x="995470" y="999738"/>
                    <a:pt x="999102" y="996462"/>
                    <a:pt x="1000550" y="992118"/>
                  </a:cubicBezTo>
                  <a:lnTo>
                    <a:pt x="1015790" y="946398"/>
                  </a:lnTo>
                  <a:cubicBezTo>
                    <a:pt x="1017060" y="942588"/>
                    <a:pt x="1017372" y="938310"/>
                    <a:pt x="1019600" y="934968"/>
                  </a:cubicBezTo>
                  <a:lnTo>
                    <a:pt x="1027220" y="923538"/>
                  </a:lnTo>
                  <a:cubicBezTo>
                    <a:pt x="1025950" y="890518"/>
                    <a:pt x="1025350" y="857465"/>
                    <a:pt x="1023410" y="824478"/>
                  </a:cubicBezTo>
                  <a:cubicBezTo>
                    <a:pt x="1022009" y="800668"/>
                    <a:pt x="1018743" y="793282"/>
                    <a:pt x="1015790" y="771138"/>
                  </a:cubicBezTo>
                  <a:cubicBezTo>
                    <a:pt x="1014270" y="759739"/>
                    <a:pt x="1013871" y="748192"/>
                    <a:pt x="1011980" y="736848"/>
                  </a:cubicBezTo>
                  <a:cubicBezTo>
                    <a:pt x="1011320" y="732887"/>
                    <a:pt x="1008958" y="729356"/>
                    <a:pt x="1008170" y="725418"/>
                  </a:cubicBezTo>
                  <a:cubicBezTo>
                    <a:pt x="1005140" y="710268"/>
                    <a:pt x="1003580" y="694848"/>
                    <a:pt x="1000550" y="679698"/>
                  </a:cubicBezTo>
                  <a:cubicBezTo>
                    <a:pt x="994979" y="651842"/>
                    <a:pt x="997656" y="667059"/>
                    <a:pt x="992930" y="633978"/>
                  </a:cubicBezTo>
                  <a:cubicBezTo>
                    <a:pt x="991660" y="595878"/>
                    <a:pt x="992120" y="557681"/>
                    <a:pt x="989120" y="519678"/>
                  </a:cubicBezTo>
                  <a:cubicBezTo>
                    <a:pt x="988296" y="509238"/>
                    <a:pt x="982981" y="499565"/>
                    <a:pt x="981500" y="489198"/>
                  </a:cubicBezTo>
                  <a:cubicBezTo>
                    <a:pt x="980230" y="480308"/>
                    <a:pt x="979709" y="471278"/>
                    <a:pt x="977690" y="462528"/>
                  </a:cubicBezTo>
                  <a:cubicBezTo>
                    <a:pt x="975884" y="454702"/>
                    <a:pt x="972277" y="447391"/>
                    <a:pt x="970070" y="439668"/>
                  </a:cubicBezTo>
                  <a:lnTo>
                    <a:pt x="962450" y="412998"/>
                  </a:lnTo>
                  <a:cubicBezTo>
                    <a:pt x="960524" y="397587"/>
                    <a:pt x="957459" y="371622"/>
                    <a:pt x="954830" y="355848"/>
                  </a:cubicBezTo>
                  <a:cubicBezTo>
                    <a:pt x="948266" y="316465"/>
                    <a:pt x="953562" y="358405"/>
                    <a:pt x="947210" y="313938"/>
                  </a:cubicBezTo>
                  <a:cubicBezTo>
                    <a:pt x="941825" y="276242"/>
                    <a:pt x="947060" y="294439"/>
                    <a:pt x="939590" y="272028"/>
                  </a:cubicBezTo>
                  <a:cubicBezTo>
                    <a:pt x="939026" y="267517"/>
                    <a:pt x="933404" y="221092"/>
                    <a:pt x="931970" y="214878"/>
                  </a:cubicBezTo>
                  <a:cubicBezTo>
                    <a:pt x="930164" y="207052"/>
                    <a:pt x="931970" y="194558"/>
                    <a:pt x="924350" y="192018"/>
                  </a:cubicBezTo>
                  <a:lnTo>
                    <a:pt x="912920" y="188208"/>
                  </a:lnTo>
                  <a:cubicBezTo>
                    <a:pt x="906570" y="189478"/>
                    <a:pt x="899258" y="188426"/>
                    <a:pt x="893870" y="192018"/>
                  </a:cubicBezTo>
                  <a:cubicBezTo>
                    <a:pt x="890528" y="194246"/>
                    <a:pt x="891163" y="199586"/>
                    <a:pt x="890060" y="203448"/>
                  </a:cubicBezTo>
                  <a:cubicBezTo>
                    <a:pt x="888621" y="208483"/>
                    <a:pt x="887755" y="213672"/>
                    <a:pt x="886250" y="218688"/>
                  </a:cubicBezTo>
                  <a:cubicBezTo>
                    <a:pt x="883942" y="226381"/>
                    <a:pt x="881170" y="233928"/>
                    <a:pt x="878630" y="241548"/>
                  </a:cubicBezTo>
                  <a:cubicBezTo>
                    <a:pt x="877360" y="245358"/>
                    <a:pt x="875794" y="249082"/>
                    <a:pt x="874820" y="252978"/>
                  </a:cubicBezTo>
                  <a:cubicBezTo>
                    <a:pt x="870036" y="272114"/>
                    <a:pt x="872666" y="263250"/>
                    <a:pt x="867200" y="279648"/>
                  </a:cubicBezTo>
                  <a:cubicBezTo>
                    <a:pt x="865930" y="303778"/>
                    <a:pt x="866269" y="328047"/>
                    <a:pt x="863390" y="352038"/>
                  </a:cubicBezTo>
                  <a:cubicBezTo>
                    <a:pt x="858491" y="392859"/>
                    <a:pt x="856314" y="360202"/>
                    <a:pt x="851960" y="386328"/>
                  </a:cubicBezTo>
                  <a:lnTo>
                    <a:pt x="848150" y="409188"/>
                  </a:lnTo>
                  <a:cubicBezTo>
                    <a:pt x="845645" y="441751"/>
                    <a:pt x="847816" y="449670"/>
                    <a:pt x="840530" y="473958"/>
                  </a:cubicBezTo>
                  <a:cubicBezTo>
                    <a:pt x="838222" y="481651"/>
                    <a:pt x="835450" y="489198"/>
                    <a:pt x="832910" y="496818"/>
                  </a:cubicBezTo>
                  <a:lnTo>
                    <a:pt x="829100" y="508248"/>
                  </a:lnTo>
                  <a:cubicBezTo>
                    <a:pt x="827885" y="516755"/>
                    <a:pt x="823595" y="548263"/>
                    <a:pt x="821480" y="557778"/>
                  </a:cubicBezTo>
                  <a:cubicBezTo>
                    <a:pt x="820609" y="561698"/>
                    <a:pt x="818940" y="565398"/>
                    <a:pt x="817670" y="569208"/>
                  </a:cubicBezTo>
                  <a:cubicBezTo>
                    <a:pt x="816400" y="581908"/>
                    <a:pt x="816730" y="594872"/>
                    <a:pt x="813860" y="607308"/>
                  </a:cubicBezTo>
                  <a:cubicBezTo>
                    <a:pt x="812830" y="611770"/>
                    <a:pt x="807556" y="614352"/>
                    <a:pt x="806240" y="618738"/>
                  </a:cubicBezTo>
                  <a:cubicBezTo>
                    <a:pt x="803660" y="627340"/>
                    <a:pt x="803370" y="636477"/>
                    <a:pt x="802430" y="645408"/>
                  </a:cubicBezTo>
                  <a:cubicBezTo>
                    <a:pt x="800829" y="660617"/>
                    <a:pt x="800309" y="675929"/>
                    <a:pt x="798620" y="691128"/>
                  </a:cubicBezTo>
                  <a:cubicBezTo>
                    <a:pt x="796131" y="713526"/>
                    <a:pt x="795204" y="710308"/>
                    <a:pt x="791000" y="729228"/>
                  </a:cubicBezTo>
                  <a:cubicBezTo>
                    <a:pt x="789683" y="735153"/>
                    <a:pt x="785914" y="756760"/>
                    <a:pt x="783380" y="763518"/>
                  </a:cubicBezTo>
                  <a:cubicBezTo>
                    <a:pt x="781386" y="768836"/>
                    <a:pt x="777869" y="773485"/>
                    <a:pt x="775760" y="778758"/>
                  </a:cubicBezTo>
                  <a:cubicBezTo>
                    <a:pt x="772777" y="786216"/>
                    <a:pt x="770680" y="793998"/>
                    <a:pt x="768140" y="801618"/>
                  </a:cubicBezTo>
                  <a:cubicBezTo>
                    <a:pt x="766870" y="805428"/>
                    <a:pt x="766126" y="809456"/>
                    <a:pt x="764330" y="813048"/>
                  </a:cubicBezTo>
                  <a:lnTo>
                    <a:pt x="756710" y="828288"/>
                  </a:lnTo>
                  <a:cubicBezTo>
                    <a:pt x="755384" y="858787"/>
                    <a:pt x="756152" y="907278"/>
                    <a:pt x="749090" y="942588"/>
                  </a:cubicBezTo>
                  <a:cubicBezTo>
                    <a:pt x="748302" y="946526"/>
                    <a:pt x="746151" y="950098"/>
                    <a:pt x="745280" y="954018"/>
                  </a:cubicBezTo>
                  <a:cubicBezTo>
                    <a:pt x="743604" y="961559"/>
                    <a:pt x="743146" y="969337"/>
                    <a:pt x="741470" y="976878"/>
                  </a:cubicBezTo>
                  <a:cubicBezTo>
                    <a:pt x="740599" y="980798"/>
                    <a:pt x="738448" y="984370"/>
                    <a:pt x="737660" y="988308"/>
                  </a:cubicBezTo>
                  <a:cubicBezTo>
                    <a:pt x="734630" y="1003458"/>
                    <a:pt x="731956" y="1018697"/>
                    <a:pt x="730040" y="1034028"/>
                  </a:cubicBezTo>
                  <a:cubicBezTo>
                    <a:pt x="725234" y="1072478"/>
                    <a:pt x="729468" y="1054794"/>
                    <a:pt x="718610" y="1087368"/>
                  </a:cubicBezTo>
                  <a:cubicBezTo>
                    <a:pt x="717340" y="1091178"/>
                    <a:pt x="718142" y="1096570"/>
                    <a:pt x="714800" y="1098798"/>
                  </a:cubicBezTo>
                  <a:lnTo>
                    <a:pt x="703370" y="1106418"/>
                  </a:lnTo>
                  <a:cubicBezTo>
                    <a:pt x="691295" y="1088305"/>
                    <a:pt x="697198" y="1099332"/>
                    <a:pt x="688130" y="1072128"/>
                  </a:cubicBezTo>
                  <a:cubicBezTo>
                    <a:pt x="686860" y="1068318"/>
                    <a:pt x="686548" y="1064040"/>
                    <a:pt x="684320" y="1060698"/>
                  </a:cubicBezTo>
                  <a:cubicBezTo>
                    <a:pt x="673711" y="1044785"/>
                    <a:pt x="679938" y="1052506"/>
                    <a:pt x="665270" y="1037838"/>
                  </a:cubicBezTo>
                  <a:cubicBezTo>
                    <a:pt x="655693" y="1009108"/>
                    <a:pt x="668612" y="1044521"/>
                    <a:pt x="653840" y="1014978"/>
                  </a:cubicBezTo>
                  <a:cubicBezTo>
                    <a:pt x="652044" y="1011386"/>
                    <a:pt x="652539" y="1006684"/>
                    <a:pt x="650030" y="1003548"/>
                  </a:cubicBezTo>
                  <a:cubicBezTo>
                    <a:pt x="647169" y="999972"/>
                    <a:pt x="642410" y="998468"/>
                    <a:pt x="638600" y="995928"/>
                  </a:cubicBezTo>
                  <a:lnTo>
                    <a:pt x="623360" y="973068"/>
                  </a:lnTo>
                  <a:cubicBezTo>
                    <a:pt x="620820" y="969258"/>
                    <a:pt x="618978" y="964876"/>
                    <a:pt x="615740" y="961638"/>
                  </a:cubicBezTo>
                  <a:cubicBezTo>
                    <a:pt x="611930" y="957828"/>
                    <a:pt x="607618" y="954461"/>
                    <a:pt x="604310" y="950208"/>
                  </a:cubicBezTo>
                  <a:cubicBezTo>
                    <a:pt x="572410" y="909193"/>
                    <a:pt x="603589" y="941867"/>
                    <a:pt x="577640" y="915918"/>
                  </a:cubicBezTo>
                  <a:cubicBezTo>
                    <a:pt x="569467" y="891399"/>
                    <a:pt x="580237" y="918030"/>
                    <a:pt x="562400" y="893058"/>
                  </a:cubicBezTo>
                  <a:cubicBezTo>
                    <a:pt x="537326" y="857954"/>
                    <a:pt x="573069" y="896107"/>
                    <a:pt x="543350" y="866388"/>
                  </a:cubicBezTo>
                  <a:cubicBezTo>
                    <a:pt x="529455" y="824703"/>
                    <a:pt x="552729" y="886729"/>
                    <a:pt x="528110" y="847338"/>
                  </a:cubicBezTo>
                  <a:lnTo>
                    <a:pt x="516680" y="813048"/>
                  </a:lnTo>
                  <a:cubicBezTo>
                    <a:pt x="515410" y="809238"/>
                    <a:pt x="515280" y="804831"/>
                    <a:pt x="512870" y="801618"/>
                  </a:cubicBezTo>
                  <a:lnTo>
                    <a:pt x="501440" y="786378"/>
                  </a:lnTo>
                  <a:cubicBezTo>
                    <a:pt x="490502" y="742625"/>
                    <a:pt x="505797" y="796544"/>
                    <a:pt x="490010" y="759708"/>
                  </a:cubicBezTo>
                  <a:cubicBezTo>
                    <a:pt x="487947" y="754895"/>
                    <a:pt x="488263" y="749281"/>
                    <a:pt x="486200" y="744468"/>
                  </a:cubicBezTo>
                  <a:cubicBezTo>
                    <a:pt x="484396" y="740259"/>
                    <a:pt x="480440" y="737222"/>
                    <a:pt x="478580" y="733038"/>
                  </a:cubicBezTo>
                  <a:cubicBezTo>
                    <a:pt x="475318" y="725698"/>
                    <a:pt x="473500" y="717798"/>
                    <a:pt x="470960" y="710178"/>
                  </a:cubicBezTo>
                  <a:cubicBezTo>
                    <a:pt x="469690" y="706368"/>
                    <a:pt x="469990" y="701588"/>
                    <a:pt x="467150" y="698748"/>
                  </a:cubicBezTo>
                  <a:lnTo>
                    <a:pt x="451910" y="683508"/>
                  </a:lnTo>
                  <a:cubicBezTo>
                    <a:pt x="444167" y="660280"/>
                    <a:pt x="447397" y="667213"/>
                    <a:pt x="425240" y="633978"/>
                  </a:cubicBezTo>
                  <a:cubicBezTo>
                    <a:pt x="422700" y="630168"/>
                    <a:pt x="419668" y="626644"/>
                    <a:pt x="417620" y="622548"/>
                  </a:cubicBezTo>
                  <a:cubicBezTo>
                    <a:pt x="415824" y="618956"/>
                    <a:pt x="416276" y="614288"/>
                    <a:pt x="413810" y="611118"/>
                  </a:cubicBezTo>
                  <a:cubicBezTo>
                    <a:pt x="407194" y="602612"/>
                    <a:pt x="395769" y="597897"/>
                    <a:pt x="390950" y="588258"/>
                  </a:cubicBezTo>
                  <a:cubicBezTo>
                    <a:pt x="371643" y="549643"/>
                    <a:pt x="396630" y="597345"/>
                    <a:pt x="371900" y="557778"/>
                  </a:cubicBezTo>
                  <a:cubicBezTo>
                    <a:pt x="368890" y="552962"/>
                    <a:pt x="367581" y="547160"/>
                    <a:pt x="364280" y="542538"/>
                  </a:cubicBezTo>
                  <a:cubicBezTo>
                    <a:pt x="361148" y="538153"/>
                    <a:pt x="356398" y="535163"/>
                    <a:pt x="352850" y="531108"/>
                  </a:cubicBezTo>
                  <a:cubicBezTo>
                    <a:pt x="347495" y="524988"/>
                    <a:pt x="342393" y="518635"/>
                    <a:pt x="337610" y="512058"/>
                  </a:cubicBezTo>
                  <a:cubicBezTo>
                    <a:pt x="332223" y="504652"/>
                    <a:pt x="328091" y="496349"/>
                    <a:pt x="322370" y="489198"/>
                  </a:cubicBezTo>
                  <a:cubicBezTo>
                    <a:pt x="317290" y="482848"/>
                    <a:pt x="312009" y="476654"/>
                    <a:pt x="307130" y="470148"/>
                  </a:cubicBezTo>
                  <a:cubicBezTo>
                    <a:pt x="304383" y="466485"/>
                    <a:pt x="302257" y="462381"/>
                    <a:pt x="299510" y="458718"/>
                  </a:cubicBezTo>
                  <a:cubicBezTo>
                    <a:pt x="294631" y="452212"/>
                    <a:pt x="289149" y="446174"/>
                    <a:pt x="284270" y="439668"/>
                  </a:cubicBezTo>
                  <a:cubicBezTo>
                    <a:pt x="260376" y="407810"/>
                    <a:pt x="290417" y="447568"/>
                    <a:pt x="272840" y="416808"/>
                  </a:cubicBezTo>
                  <a:cubicBezTo>
                    <a:pt x="269690" y="411295"/>
                    <a:pt x="265051" y="406770"/>
                    <a:pt x="261410" y="401568"/>
                  </a:cubicBezTo>
                  <a:cubicBezTo>
                    <a:pt x="256158" y="394065"/>
                    <a:pt x="251793" y="385937"/>
                    <a:pt x="246170" y="378708"/>
                  </a:cubicBezTo>
                  <a:cubicBezTo>
                    <a:pt x="242862" y="374455"/>
                    <a:pt x="238152" y="371448"/>
                    <a:pt x="234740" y="367278"/>
                  </a:cubicBezTo>
                  <a:cubicBezTo>
                    <a:pt x="204431" y="330234"/>
                    <a:pt x="225047" y="343381"/>
                    <a:pt x="196640" y="329178"/>
                  </a:cubicBezTo>
                  <a:cubicBezTo>
                    <a:pt x="194100" y="325368"/>
                    <a:pt x="191951" y="321266"/>
                    <a:pt x="189020" y="317748"/>
                  </a:cubicBezTo>
                  <a:cubicBezTo>
                    <a:pt x="179853" y="306747"/>
                    <a:pt x="177399" y="306190"/>
                    <a:pt x="166160" y="298698"/>
                  </a:cubicBezTo>
                  <a:cubicBezTo>
                    <a:pt x="133014" y="348417"/>
                    <a:pt x="152785" y="313998"/>
                    <a:pt x="162350" y="451098"/>
                  </a:cubicBezTo>
                  <a:cubicBezTo>
                    <a:pt x="162909" y="459111"/>
                    <a:pt x="167430" y="466338"/>
                    <a:pt x="169970" y="473958"/>
                  </a:cubicBezTo>
                  <a:lnTo>
                    <a:pt x="177590" y="496818"/>
                  </a:lnTo>
                  <a:cubicBezTo>
                    <a:pt x="180610" y="505877"/>
                    <a:pt x="183615" y="513920"/>
                    <a:pt x="185210" y="523488"/>
                  </a:cubicBezTo>
                  <a:cubicBezTo>
                    <a:pt x="188163" y="541204"/>
                    <a:pt x="190847" y="558977"/>
                    <a:pt x="192830" y="576828"/>
                  </a:cubicBezTo>
                  <a:cubicBezTo>
                    <a:pt x="194100" y="588258"/>
                    <a:pt x="194749" y="599774"/>
                    <a:pt x="196640" y="611118"/>
                  </a:cubicBezTo>
                  <a:cubicBezTo>
                    <a:pt x="197300" y="615079"/>
                    <a:pt x="199579" y="618628"/>
                    <a:pt x="200450" y="622548"/>
                  </a:cubicBezTo>
                  <a:cubicBezTo>
                    <a:pt x="202126" y="630089"/>
                    <a:pt x="202745" y="637833"/>
                    <a:pt x="204260" y="645408"/>
                  </a:cubicBezTo>
                  <a:cubicBezTo>
                    <a:pt x="205287" y="650543"/>
                    <a:pt x="207209" y="655483"/>
                    <a:pt x="208070" y="660648"/>
                  </a:cubicBezTo>
                  <a:cubicBezTo>
                    <a:pt x="209753" y="670748"/>
                    <a:pt x="210361" y="681002"/>
                    <a:pt x="211880" y="691128"/>
                  </a:cubicBezTo>
                  <a:cubicBezTo>
                    <a:pt x="214172" y="706407"/>
                    <a:pt x="217794" y="721492"/>
                    <a:pt x="219500" y="736848"/>
                  </a:cubicBezTo>
                  <a:cubicBezTo>
                    <a:pt x="223754" y="775130"/>
                    <a:pt x="219673" y="760228"/>
                    <a:pt x="227120" y="782568"/>
                  </a:cubicBezTo>
                  <a:cubicBezTo>
                    <a:pt x="228390" y="791458"/>
                    <a:pt x="229169" y="800432"/>
                    <a:pt x="230930" y="809238"/>
                  </a:cubicBezTo>
                  <a:cubicBezTo>
                    <a:pt x="231718" y="813176"/>
                    <a:pt x="233952" y="816730"/>
                    <a:pt x="234740" y="820668"/>
                  </a:cubicBezTo>
                  <a:cubicBezTo>
                    <a:pt x="236501" y="829474"/>
                    <a:pt x="237363" y="838437"/>
                    <a:pt x="238550" y="847338"/>
                  </a:cubicBezTo>
                  <a:cubicBezTo>
                    <a:pt x="242178" y="874550"/>
                    <a:pt x="241537" y="875967"/>
                    <a:pt x="246170" y="900678"/>
                  </a:cubicBezTo>
                  <a:cubicBezTo>
                    <a:pt x="248557" y="913408"/>
                    <a:pt x="249694" y="926491"/>
                    <a:pt x="253790" y="938778"/>
                  </a:cubicBezTo>
                  <a:lnTo>
                    <a:pt x="261410" y="961638"/>
                  </a:lnTo>
                  <a:cubicBezTo>
                    <a:pt x="262680" y="965448"/>
                    <a:pt x="264246" y="969172"/>
                    <a:pt x="265220" y="973068"/>
                  </a:cubicBezTo>
                  <a:cubicBezTo>
                    <a:pt x="270004" y="992204"/>
                    <a:pt x="267374" y="983340"/>
                    <a:pt x="272840" y="999738"/>
                  </a:cubicBezTo>
                  <a:cubicBezTo>
                    <a:pt x="274110" y="1014978"/>
                    <a:pt x="274136" y="1030373"/>
                    <a:pt x="276650" y="1045458"/>
                  </a:cubicBezTo>
                  <a:cubicBezTo>
                    <a:pt x="277970" y="1053381"/>
                    <a:pt x="277587" y="1063863"/>
                    <a:pt x="284270" y="1068318"/>
                  </a:cubicBezTo>
                  <a:lnTo>
                    <a:pt x="295700" y="1075938"/>
                  </a:lnTo>
                  <a:cubicBezTo>
                    <a:pt x="304308" y="1101761"/>
                    <a:pt x="295700" y="1070258"/>
                    <a:pt x="295700" y="1114038"/>
                  </a:cubicBezTo>
                  <a:cubicBezTo>
                    <a:pt x="295700" y="1184332"/>
                    <a:pt x="294330" y="1151153"/>
                    <a:pt x="303320" y="1182618"/>
                  </a:cubicBezTo>
                  <a:cubicBezTo>
                    <a:pt x="304759" y="1187653"/>
                    <a:pt x="305474" y="1192890"/>
                    <a:pt x="307130" y="1197858"/>
                  </a:cubicBezTo>
                  <a:cubicBezTo>
                    <a:pt x="309293" y="1204346"/>
                    <a:pt x="312349" y="1210504"/>
                    <a:pt x="314750" y="1216908"/>
                  </a:cubicBezTo>
                  <a:cubicBezTo>
                    <a:pt x="321152" y="1233980"/>
                    <a:pt x="316365" y="1223562"/>
                    <a:pt x="322370" y="1243578"/>
                  </a:cubicBezTo>
                  <a:cubicBezTo>
                    <a:pt x="324678" y="1251271"/>
                    <a:pt x="322370" y="1263898"/>
                    <a:pt x="318560" y="1266438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 rot="21299516">
              <a:off x="1114932" y="3153938"/>
              <a:ext cx="2754279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Monash Youth</a:t>
              </a:r>
            </a:p>
            <a:p>
              <a:pPr algn="ctr"/>
              <a:r>
                <a:rPr lang="en-US" sz="28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Music Festival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pic>
        <p:nvPicPr>
          <p:cNvPr id="10" name="So they took away the fear of competition and rep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1086" y="583738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099" cy="6855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2881" y="395134"/>
            <a:ext cx="7358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Segoe Print" panose="02000600000000000000" pitchFamily="2" charset="0"/>
              </a:rPr>
              <a:t>So </a:t>
            </a:r>
            <a:r>
              <a:rPr lang="en-AU" sz="2800" b="1" dirty="0" smtClean="0">
                <a:latin typeface="Segoe Print" panose="02000600000000000000" pitchFamily="2" charset="0"/>
              </a:rPr>
              <a:t>they </a:t>
            </a:r>
            <a:r>
              <a:rPr lang="en-AU" sz="2800" b="1" dirty="0">
                <a:latin typeface="Segoe Print" panose="02000600000000000000" pitchFamily="2" charset="0"/>
              </a:rPr>
              <a:t>took </a:t>
            </a:r>
            <a:r>
              <a:rPr lang="en-AU" sz="2800" b="1" dirty="0" smtClean="0">
                <a:latin typeface="Segoe Print" panose="02000600000000000000" pitchFamily="2" charset="0"/>
              </a:rPr>
              <a:t>away the </a:t>
            </a:r>
            <a:r>
              <a:rPr lang="en-AU" sz="2800" b="1" dirty="0">
                <a:latin typeface="Segoe Print" panose="02000600000000000000" pitchFamily="2" charset="0"/>
              </a:rPr>
              <a:t>fear of competition </a:t>
            </a:r>
            <a:r>
              <a:rPr lang="en-AU" sz="2800" b="1" dirty="0" smtClean="0">
                <a:latin typeface="Segoe Print" panose="02000600000000000000" pitchFamily="2" charset="0"/>
              </a:rPr>
              <a:t>and </a:t>
            </a:r>
            <a:r>
              <a:rPr lang="en-AU" sz="2800" b="1" dirty="0">
                <a:latin typeface="Segoe Print" panose="02000600000000000000" pitchFamily="2" charset="0"/>
              </a:rPr>
              <a:t>replaced it with the joy of playing music</a:t>
            </a:r>
            <a:r>
              <a:rPr lang="en-AU" sz="2800" b="1" dirty="0" smtClean="0">
                <a:latin typeface="Segoe Print" panose="02000600000000000000" pitchFamily="2" charset="0"/>
              </a:rPr>
              <a:t>!</a:t>
            </a:r>
          </a:p>
          <a:p>
            <a:pPr algn="ctr"/>
            <a:r>
              <a:rPr lang="en-AU" sz="2800" b="1" dirty="0" smtClean="0">
                <a:latin typeface="Segoe Print" panose="02000600000000000000" pitchFamily="2" charset="0"/>
              </a:rPr>
              <a:t>Brilliant!</a:t>
            </a:r>
            <a:endParaRPr lang="en-AU" sz="2800" b="1" dirty="0">
              <a:latin typeface="Segoe Print" panose="02000600000000000000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 flipH="1" flipV="1">
            <a:off x="6651172" y="1570762"/>
            <a:ext cx="2884714" cy="1324838"/>
          </a:xfrm>
          <a:prstGeom prst="arc">
            <a:avLst>
              <a:gd name="adj1" fmla="val 15691697"/>
              <a:gd name="adj2" fmla="val 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30302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642</Words>
  <Application>Microsoft Office PowerPoint</Application>
  <PresentationFormat>Widescreen</PresentationFormat>
  <Paragraphs>66</Paragraphs>
  <Slides>21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MV Boli</vt:lpstr>
      <vt:lpstr>Open Sans</vt:lpstr>
      <vt:lpstr>Open Sans Extrabold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Knapp</dc:creator>
  <cp:lastModifiedBy>Judy E Knapp</cp:lastModifiedBy>
  <cp:revision>203</cp:revision>
  <dcterms:created xsi:type="dcterms:W3CDTF">2017-10-23T10:05:40Z</dcterms:created>
  <dcterms:modified xsi:type="dcterms:W3CDTF">2018-11-08T12:12:11Z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8785692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D9.0.3</vt:lpwstr>
  </property>
</Properties>
</file>